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50" r:id="rId4"/>
  </p:sldMasterIdLst>
  <p:notesMasterIdLst>
    <p:notesMasterId r:id="rId19"/>
  </p:notesMasterIdLst>
  <p:handoutMasterIdLst>
    <p:handoutMasterId r:id="rId20"/>
  </p:handoutMasterIdLst>
  <p:sldIdLst>
    <p:sldId id="312" r:id="rId5"/>
    <p:sldId id="304" r:id="rId6"/>
    <p:sldId id="321" r:id="rId7"/>
    <p:sldId id="332" r:id="rId8"/>
    <p:sldId id="322" r:id="rId9"/>
    <p:sldId id="325" r:id="rId10"/>
    <p:sldId id="328" r:id="rId11"/>
    <p:sldId id="329" r:id="rId12"/>
    <p:sldId id="323" r:id="rId13"/>
    <p:sldId id="327" r:id="rId14"/>
    <p:sldId id="331" r:id="rId15"/>
    <p:sldId id="324" r:id="rId16"/>
    <p:sldId id="330" r:id="rId17"/>
    <p:sldId id="297" r:id="rId18"/>
  </p:sldIdLst>
  <p:sldSz cx="12192000" cy="6858000"/>
  <p:notesSz cx="13716000" cy="2438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3" orient="horz" pos="2616" userDrawn="1">
          <p15:clr>
            <a:srgbClr val="A4A3A4"/>
          </p15:clr>
        </p15:guide>
        <p15:guide id="4" orient="horz" pos="3264" userDrawn="1">
          <p15:clr>
            <a:srgbClr val="A4A3A4"/>
          </p15:clr>
        </p15:guide>
        <p15:guide id="5" pos="6912" userDrawn="1">
          <p15:clr>
            <a:srgbClr val="A4A3A4"/>
          </p15:clr>
        </p15:guide>
        <p15:guide id="6" orient="horz" userDrawn="1">
          <p15:clr>
            <a:srgbClr val="A4A3A4"/>
          </p15:clr>
        </p15:guide>
        <p15:guide id="7" orient="horz" pos="4008" userDrawn="1">
          <p15:clr>
            <a:srgbClr val="A4A3A4"/>
          </p15:clr>
        </p15:guide>
        <p15:guide id="9" orient="horz" pos="2352" userDrawn="1">
          <p15:clr>
            <a:srgbClr val="A4A3A4"/>
          </p15:clr>
        </p15:guide>
        <p15:guide id="12" pos="6696" userDrawn="1">
          <p15:clr>
            <a:srgbClr val="A4A3A4"/>
          </p15:clr>
        </p15:guide>
        <p15:guide id="15" pos="2136" userDrawn="1">
          <p15:clr>
            <a:srgbClr val="A4A3A4"/>
          </p15:clr>
        </p15:guide>
        <p15:guide id="16" pos="2760" userDrawn="1">
          <p15:clr>
            <a:srgbClr val="A4A3A4"/>
          </p15:clr>
        </p15:guide>
        <p15:guide id="17" pos="3288" userDrawn="1">
          <p15:clr>
            <a:srgbClr val="A4A3A4"/>
          </p15:clr>
        </p15:guide>
        <p15:guide id="18" pos="4032" userDrawn="1">
          <p15:clr>
            <a:srgbClr val="A4A3A4"/>
          </p15:clr>
        </p15:guide>
        <p15:guide id="19" pos="4392" userDrawn="1">
          <p15:clr>
            <a:srgbClr val="A4A3A4"/>
          </p15:clr>
        </p15:guide>
        <p15:guide id="20" pos="4944" userDrawn="1">
          <p15:clr>
            <a:srgbClr val="A4A3A4"/>
          </p15:clr>
        </p15:guide>
        <p15:guide id="21" pos="5544" userDrawn="1">
          <p15:clr>
            <a:srgbClr val="A4A3A4"/>
          </p15:clr>
        </p15:guide>
        <p15:guide id="22" pos="6072" userDrawn="1">
          <p15:clr>
            <a:srgbClr val="A4A3A4"/>
          </p15:clr>
        </p15:guide>
        <p15:guide id="23" orient="horz" pos="2448" userDrawn="1">
          <p15:clr>
            <a:srgbClr val="A4A3A4"/>
          </p15:clr>
        </p15:guide>
        <p15:guide id="25" pos="5256" userDrawn="1">
          <p15:clr>
            <a:srgbClr val="A4A3A4"/>
          </p15:clr>
        </p15:guide>
        <p15:guide id="26" pos="7261"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0000000-0000-0000-0000-000000000000}" name="Author" initials="A" userId="Author"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4D593"/>
    <a:srgbClr val="FDFAF6"/>
    <a:srgbClr val="FDFBF6"/>
    <a:srgbClr val="202C8F"/>
    <a:srgbClr val="AAC4E9"/>
    <a:srgbClr val="F5CDCE"/>
    <a:srgbClr val="DF8C8C"/>
    <a:srgbClr val="E6F0FE"/>
    <a:srgbClr val="CDBE8A"/>
    <a:srgbClr val="FFEFE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28E33CC-92FF-9D97-8715-2FC251148A0D}" v="80" dt="2024-06-18T12:31:32.645"/>
    <p1510:client id="{6086B485-297C-4670-8ADF-C2D708516B1A}" v="240" dt="2024-06-18T12:56:58.513"/>
    <p1510:client id="{C1E76C28-79E1-4CF3-B8B0-836085055C10}" v="597" dt="2024-06-18T12:26:55.867"/>
    <p1510:client id="{CFB9A189-4F8E-6537-05D1-4ABD97D42C43}" v="50" dt="2024-06-19T01:57:13.951"/>
  </p1510:revLst>
</p1510:revInfo>
</file>

<file path=ppt/tableStyles.xml><?xml version="1.0" encoding="utf-8"?>
<a:tblStyleLst xmlns:a="http://schemas.openxmlformats.org/drawingml/2006/main" def="{3B4B98B0-60AC-42C2-AFA5-B58CD77FA1E5}">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85BE263C-DBD7-4A20-BB59-AAB30ACAA65A}" styleName="Medium Style 3 - Accent 2">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2"/>
          </a:solidFill>
        </a:fill>
      </a:tcStyle>
    </a:lastCol>
    <a:firstCol>
      <a:tcTxStyle b="on">
        <a:fontRef idx="minor">
          <a:scrgbClr r="0" g="0" b="0"/>
        </a:fontRef>
        <a:schemeClr val="lt1"/>
      </a:tcTxStyle>
      <a:tcStyle>
        <a:tcBdr/>
        <a:fill>
          <a:solidFill>
            <a:schemeClr val="accent2"/>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2"/>
          </a:solidFill>
        </a:fill>
      </a:tcStyle>
    </a:firstRow>
  </a:tblStyle>
  <a:tblStyle styleId="{EB9631B5-78F2-41C9-869B-9F39066F8104}" styleName="Medium Style 3 - Accent 4">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4"/>
          </a:solidFill>
        </a:fill>
      </a:tcStyle>
    </a:lastCol>
    <a:firstCol>
      <a:tcTxStyle b="on">
        <a:fontRef idx="minor">
          <a:scrgbClr r="0" g="0" b="0"/>
        </a:fontRef>
        <a:schemeClr val="lt1"/>
      </a:tcTxStyle>
      <a:tcStyle>
        <a:tcBdr/>
        <a:fill>
          <a:solidFill>
            <a:schemeClr val="accent4"/>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4"/>
          </a:solidFill>
        </a:fill>
      </a:tcStyle>
    </a:firstRow>
  </a:tblStyle>
  <a:tblStyle styleId="{EB344D84-9AFB-497E-A393-DC336BA19D2E}" styleName="Medium Style 3 - Accent 3">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3"/>
          </a:solidFill>
        </a:fill>
      </a:tcStyle>
    </a:lastCol>
    <a:firstCol>
      <a:tcTxStyle b="on">
        <a:fontRef idx="minor">
          <a:scrgbClr r="0" g="0" b="0"/>
        </a:fontRef>
        <a:schemeClr val="lt1"/>
      </a:tcTxStyle>
      <a:tcStyle>
        <a:tcBdr/>
        <a:fill>
          <a:solidFill>
            <a:schemeClr val="accent3"/>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3"/>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DA37D80-6434-44D0-A028-1B22A696006F}" styleName="Light Style 3 - Accent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 styleId="{0E3FDE45-AF77-4B5C-9715-49D594BDF05E}" styleName="Light Style 1 - Accent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p:scale>
          <a:sx n="1" d="2"/>
          <a:sy n="1" d="2"/>
        </p:scale>
        <p:origin x="0" y="0"/>
      </p:cViewPr>
      <p:guideLst>
        <p:guide orient="horz" pos="2616"/>
        <p:guide orient="horz" pos="3264"/>
        <p:guide pos="6912"/>
        <p:guide orient="horz"/>
        <p:guide orient="horz" pos="4008"/>
        <p:guide orient="horz" pos="2352"/>
        <p:guide pos="6696"/>
        <p:guide pos="2136"/>
        <p:guide pos="2760"/>
        <p:guide pos="3288"/>
        <p:guide pos="4032"/>
        <p:guide pos="4392"/>
        <p:guide pos="4944"/>
        <p:guide pos="5544"/>
        <p:guide pos="6072"/>
        <p:guide orient="horz" pos="2448"/>
        <p:guide pos="5256"/>
        <p:guide pos="7261"/>
      </p:guideLst>
    </p:cSldViewPr>
  </p:slide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microsoft.com/office/2018/10/relationships/authors" Target="authors.xml"/><Relationship Id="rId3" Type="http://schemas.openxmlformats.org/officeDocument/2006/relationships/customXml" Target="../customXml/item3.xml"/><Relationship Id="rId21" Type="http://schemas.openxmlformats.org/officeDocument/2006/relationships/presProps" Target="pres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microsoft.com/office/2015/10/relationships/revisionInfo" Target="revisionInfo.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handoutMaster" Target="handoutMasters/handout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22426ABF-A8C0-D94B-8DA4-89B3D95177FD}"/>
              </a:ext>
            </a:extLst>
          </p:cNvPr>
          <p:cNvSpPr>
            <a:spLocks noGrp="1"/>
          </p:cNvSpPr>
          <p:nvPr>
            <p:ph type="hdr" sz="quarter"/>
          </p:nvPr>
        </p:nvSpPr>
        <p:spPr>
          <a:xfrm>
            <a:off x="0" y="0"/>
            <a:ext cx="5943600" cy="1222375"/>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F73E1C36-C21F-0B70-27E7-5B59DAE27561}"/>
              </a:ext>
            </a:extLst>
          </p:cNvPr>
          <p:cNvSpPr>
            <a:spLocks noGrp="1"/>
          </p:cNvSpPr>
          <p:nvPr>
            <p:ph type="dt" sz="quarter" idx="1"/>
          </p:nvPr>
        </p:nvSpPr>
        <p:spPr>
          <a:xfrm>
            <a:off x="7769225" y="0"/>
            <a:ext cx="5943600" cy="1222375"/>
          </a:xfrm>
          <a:prstGeom prst="rect">
            <a:avLst/>
          </a:prstGeom>
        </p:spPr>
        <p:txBody>
          <a:bodyPr vert="horz" lIns="91440" tIns="45720" rIns="91440" bIns="45720" rtlCol="0"/>
          <a:lstStyle>
            <a:lvl1pPr algn="r">
              <a:defRPr sz="1200"/>
            </a:lvl1pPr>
          </a:lstStyle>
          <a:p>
            <a:fld id="{AA970FB6-164E-0840-A35B-09E9F3D45F76}" type="datetimeyyyy">
              <a:rPr lang="en-US" smtClean="0"/>
              <a:t>2024</a:t>
            </a:fld>
            <a:endParaRPr lang="en-US"/>
          </a:p>
        </p:txBody>
      </p:sp>
      <p:sp>
        <p:nvSpPr>
          <p:cNvPr id="4" name="Footer Placeholder 3">
            <a:extLst>
              <a:ext uri="{FF2B5EF4-FFF2-40B4-BE49-F238E27FC236}">
                <a16:creationId xmlns:a16="http://schemas.microsoft.com/office/drawing/2014/main" id="{E5942066-244B-8673-5E9A-26E4265AD0B2}"/>
              </a:ext>
            </a:extLst>
          </p:cNvPr>
          <p:cNvSpPr>
            <a:spLocks noGrp="1"/>
          </p:cNvSpPr>
          <p:nvPr>
            <p:ph type="ftr" sz="quarter" idx="2"/>
          </p:nvPr>
        </p:nvSpPr>
        <p:spPr>
          <a:xfrm>
            <a:off x="0" y="23161625"/>
            <a:ext cx="5943600" cy="1222375"/>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2530EE97-1F54-6631-A4BB-FD938296488E}"/>
              </a:ext>
            </a:extLst>
          </p:cNvPr>
          <p:cNvSpPr>
            <a:spLocks noGrp="1"/>
          </p:cNvSpPr>
          <p:nvPr>
            <p:ph type="sldNum" sz="quarter" idx="3"/>
          </p:nvPr>
        </p:nvSpPr>
        <p:spPr>
          <a:xfrm>
            <a:off x="7769225" y="23161625"/>
            <a:ext cx="5943600" cy="1222375"/>
          </a:xfrm>
          <a:prstGeom prst="rect">
            <a:avLst/>
          </a:prstGeom>
        </p:spPr>
        <p:txBody>
          <a:bodyPr vert="horz" lIns="91440" tIns="45720" rIns="91440" bIns="45720" rtlCol="0" anchor="b"/>
          <a:lstStyle>
            <a:lvl1pPr algn="r">
              <a:defRPr sz="1200"/>
            </a:lvl1pPr>
          </a:lstStyle>
          <a:p>
            <a:fld id="{420BD0AB-C59E-4A46-83D3-F07787446BA0}" type="slidenum">
              <a:rPr lang="en-US" smtClean="0"/>
              <a:t>‹#›</a:t>
            </a:fld>
            <a:endParaRPr lang="en-US"/>
          </a:p>
        </p:txBody>
      </p:sp>
    </p:spTree>
    <p:extLst>
      <p:ext uri="{BB962C8B-B14F-4D97-AF65-F5344CB8AC3E}">
        <p14:creationId xmlns:p14="http://schemas.microsoft.com/office/powerpoint/2010/main" val="4133783596"/>
      </p:ext>
    </p:extLst>
  </p:cSld>
  <p:clrMap bg1="lt1" tx1="dk1" bg2="lt2" tx2="dk2" accent1="accent1" accent2="accent2" accent3="accent3" accent4="accent4" accent5="accent5" accent6="accent6" hlink="hlink" folHlink="folHlink"/>
  <p:hf hdr="0" ftr="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780866786"/>
      </p:ext>
    </p:extLst>
  </p:cSld>
  <p:clrMap bg1="lt1" tx1="dk1" bg2="lt2" tx2="dk2" accent1="accent1" accent2="accent2" accent3="accent3" accent4="accent4" accent5="accent5" accent6="accent6" hlink="hlink" folHlink="folHlink"/>
  <p:hf hdr="0" ftr="0"/>
  <p:notesStyle>
    <a:lvl1pPr marL="0" algn="l" defTabSz="457200" rtl="0" eaLnBrk="1" latinLnBrk="0" hangingPunct="1">
      <a:defRPr sz="600" kern="1200">
        <a:solidFill>
          <a:schemeClr val="tx1"/>
        </a:solidFill>
        <a:latin typeface="+mn-lt"/>
        <a:ea typeface="+mn-ea"/>
        <a:cs typeface="+mn-cs"/>
      </a:defRPr>
    </a:lvl1pPr>
    <a:lvl2pPr marL="228600" algn="l" defTabSz="457200" rtl="0" eaLnBrk="1" latinLnBrk="0" hangingPunct="1">
      <a:defRPr sz="600" kern="1200">
        <a:solidFill>
          <a:schemeClr val="tx1"/>
        </a:solidFill>
        <a:latin typeface="+mn-lt"/>
        <a:ea typeface="+mn-ea"/>
        <a:cs typeface="+mn-cs"/>
      </a:defRPr>
    </a:lvl2pPr>
    <a:lvl3pPr marL="457200" algn="l" defTabSz="457200" rtl="0" eaLnBrk="1" latinLnBrk="0" hangingPunct="1">
      <a:defRPr sz="600" kern="1200">
        <a:solidFill>
          <a:schemeClr val="tx1"/>
        </a:solidFill>
        <a:latin typeface="+mn-lt"/>
        <a:ea typeface="+mn-ea"/>
        <a:cs typeface="+mn-cs"/>
      </a:defRPr>
    </a:lvl3pPr>
    <a:lvl4pPr marL="685800" algn="l" defTabSz="457200" rtl="0" eaLnBrk="1" latinLnBrk="0" hangingPunct="1">
      <a:defRPr sz="600" kern="1200">
        <a:solidFill>
          <a:schemeClr val="tx1"/>
        </a:solidFill>
        <a:latin typeface="+mn-lt"/>
        <a:ea typeface="+mn-ea"/>
        <a:cs typeface="+mn-cs"/>
      </a:defRPr>
    </a:lvl4pPr>
    <a:lvl5pPr marL="914400" algn="l" defTabSz="457200" rtl="0" eaLnBrk="1" latinLnBrk="0" hangingPunct="1">
      <a:defRPr sz="600" kern="1200">
        <a:solidFill>
          <a:schemeClr val="tx1"/>
        </a:solidFill>
        <a:latin typeface="+mn-lt"/>
        <a:ea typeface="+mn-ea"/>
        <a:cs typeface="+mn-cs"/>
      </a:defRPr>
    </a:lvl5pPr>
    <a:lvl6pPr marL="1143000" algn="l" defTabSz="457200" rtl="0" eaLnBrk="1" latinLnBrk="0" hangingPunct="1">
      <a:defRPr sz="600" kern="1200">
        <a:solidFill>
          <a:schemeClr val="tx1"/>
        </a:solidFill>
        <a:latin typeface="+mn-lt"/>
        <a:ea typeface="+mn-ea"/>
        <a:cs typeface="+mn-cs"/>
      </a:defRPr>
    </a:lvl6pPr>
    <a:lvl7pPr marL="1371600" algn="l" defTabSz="457200" rtl="0" eaLnBrk="1" latinLnBrk="0" hangingPunct="1">
      <a:defRPr sz="600" kern="1200">
        <a:solidFill>
          <a:schemeClr val="tx1"/>
        </a:solidFill>
        <a:latin typeface="+mn-lt"/>
        <a:ea typeface="+mn-ea"/>
        <a:cs typeface="+mn-cs"/>
      </a:defRPr>
    </a:lvl7pPr>
    <a:lvl8pPr marL="1600200" algn="l" defTabSz="457200" rtl="0" eaLnBrk="1" latinLnBrk="0" hangingPunct="1">
      <a:defRPr sz="600" kern="1200">
        <a:solidFill>
          <a:schemeClr val="tx1"/>
        </a:solidFill>
        <a:latin typeface="+mn-lt"/>
        <a:ea typeface="+mn-ea"/>
        <a:cs typeface="+mn-cs"/>
      </a:defRPr>
    </a:lvl8pPr>
    <a:lvl9pPr marL="1828800" algn="l" defTabSz="457200" rtl="0" eaLnBrk="1" latinLnBrk="0" hangingPunct="1">
      <a:defRPr sz="6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3048000"/>
            <a:ext cx="14630400" cy="8229600"/>
          </a:xfrm>
          <a:prstGeom prst="rect">
            <a:avLst/>
          </a:prstGeom>
          <a:noFill/>
          <a:ln w="12700">
            <a:solidFill>
              <a:prstClr val="black"/>
            </a:solidFill>
          </a:ln>
        </p:spPr>
      </p:sp>
      <p:sp>
        <p:nvSpPr>
          <p:cNvPr id="3" name="Notes Placeholder 2"/>
          <p:cNvSpPr>
            <a:spLocks noGrp="1"/>
          </p:cNvSpPr>
          <p:nvPr>
            <p:ph type="body" idx="1"/>
          </p:nvPr>
        </p:nvSpPr>
        <p:spPr>
          <a:xfrm>
            <a:off x="1371600" y="11734800"/>
            <a:ext cx="10972800" cy="9601200"/>
          </a:xfrm>
          <a:prstGeom prst="rect">
            <a:avLst/>
          </a:prstGeom>
        </p:spPr>
        <p:txBody>
          <a:bodyPr/>
          <a:lstStyle/>
          <a:p>
            <a:endParaRPr lang="en-US"/>
          </a:p>
        </p:txBody>
      </p:sp>
    </p:spTree>
    <p:extLst>
      <p:ext uri="{BB962C8B-B14F-4D97-AF65-F5344CB8AC3E}">
        <p14:creationId xmlns:p14="http://schemas.microsoft.com/office/powerpoint/2010/main" val="299765481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3048000"/>
            <a:ext cx="14630400" cy="8229600"/>
          </a:xfrm>
          <a:prstGeom prst="rect">
            <a:avLst/>
          </a:prstGeom>
          <a:noFill/>
          <a:ln w="12700">
            <a:solidFill>
              <a:prstClr val="black"/>
            </a:solidFill>
          </a:ln>
        </p:spPr>
      </p:sp>
      <p:sp>
        <p:nvSpPr>
          <p:cNvPr id="3" name="Notes Placeholder 2"/>
          <p:cNvSpPr>
            <a:spLocks noGrp="1"/>
          </p:cNvSpPr>
          <p:nvPr>
            <p:ph type="body" idx="1"/>
          </p:nvPr>
        </p:nvSpPr>
        <p:spPr>
          <a:xfrm>
            <a:off x="1371600" y="11734800"/>
            <a:ext cx="10972800" cy="9601200"/>
          </a:xfrm>
          <a:prstGeom prst="rect">
            <a:avLst/>
          </a:prstGeom>
        </p:spPr>
        <p:txBody>
          <a:bodyPr/>
          <a:lstStyle/>
          <a:p>
            <a:endParaRPr lang="en-US"/>
          </a:p>
        </p:txBody>
      </p:sp>
    </p:spTree>
    <p:extLst>
      <p:ext uri="{BB962C8B-B14F-4D97-AF65-F5344CB8AC3E}">
        <p14:creationId xmlns:p14="http://schemas.microsoft.com/office/powerpoint/2010/main" val="411617993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3048000"/>
            <a:ext cx="14630400" cy="8229600"/>
          </a:xfrm>
          <a:prstGeom prst="rect">
            <a:avLst/>
          </a:prstGeom>
          <a:noFill/>
          <a:ln w="12700">
            <a:solidFill>
              <a:prstClr val="black"/>
            </a:solidFill>
          </a:ln>
        </p:spPr>
      </p:sp>
      <p:sp>
        <p:nvSpPr>
          <p:cNvPr id="3" name="Notes Placeholder 2"/>
          <p:cNvSpPr>
            <a:spLocks noGrp="1"/>
          </p:cNvSpPr>
          <p:nvPr>
            <p:ph type="body" idx="1"/>
          </p:nvPr>
        </p:nvSpPr>
        <p:spPr>
          <a:xfrm>
            <a:off x="1371600" y="11734800"/>
            <a:ext cx="10972800" cy="9601200"/>
          </a:xfrm>
          <a:prstGeom prst="rect">
            <a:avLst/>
          </a:prstGeom>
        </p:spPr>
        <p:txBody>
          <a:bodyPr/>
          <a:lstStyle/>
          <a:p>
            <a:endParaRPr lang="en-US"/>
          </a:p>
        </p:txBody>
      </p:sp>
    </p:spTree>
    <p:extLst>
      <p:ext uri="{BB962C8B-B14F-4D97-AF65-F5344CB8AC3E}">
        <p14:creationId xmlns:p14="http://schemas.microsoft.com/office/powerpoint/2010/main" val="34337899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3048000"/>
            <a:ext cx="14630400" cy="8229600"/>
          </a:xfrm>
          <a:prstGeom prst="rect">
            <a:avLst/>
          </a:prstGeom>
          <a:noFill/>
          <a:ln w="12700">
            <a:solidFill>
              <a:prstClr val="black"/>
            </a:solidFill>
          </a:ln>
        </p:spPr>
      </p:sp>
      <p:sp>
        <p:nvSpPr>
          <p:cNvPr id="3" name="Notes Placeholder 2"/>
          <p:cNvSpPr>
            <a:spLocks noGrp="1"/>
          </p:cNvSpPr>
          <p:nvPr>
            <p:ph type="body" idx="1"/>
          </p:nvPr>
        </p:nvSpPr>
        <p:spPr>
          <a:xfrm>
            <a:off x="1371600" y="11734800"/>
            <a:ext cx="10972800" cy="9601200"/>
          </a:xfrm>
          <a:prstGeom prst="rect">
            <a:avLst/>
          </a:prstGeom>
        </p:spPr>
        <p:txBody>
          <a:bodyPr/>
          <a:lstStyle/>
          <a:p>
            <a:endParaRPr lang="en-US"/>
          </a:p>
        </p:txBody>
      </p:sp>
    </p:spTree>
    <p:extLst>
      <p:ext uri="{BB962C8B-B14F-4D97-AF65-F5344CB8AC3E}">
        <p14:creationId xmlns:p14="http://schemas.microsoft.com/office/powerpoint/2010/main" val="93130747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3048000"/>
            <a:ext cx="14630400" cy="8229600"/>
          </a:xfrm>
          <a:prstGeom prst="rect">
            <a:avLst/>
          </a:prstGeom>
          <a:noFill/>
          <a:ln w="12700">
            <a:solidFill>
              <a:prstClr val="black"/>
            </a:solidFill>
          </a:ln>
        </p:spPr>
      </p:sp>
      <p:sp>
        <p:nvSpPr>
          <p:cNvPr id="3" name="Notes Placeholder 2"/>
          <p:cNvSpPr>
            <a:spLocks noGrp="1"/>
          </p:cNvSpPr>
          <p:nvPr>
            <p:ph type="body" idx="1"/>
          </p:nvPr>
        </p:nvSpPr>
        <p:spPr>
          <a:xfrm>
            <a:off x="1371600" y="11734800"/>
            <a:ext cx="10972800" cy="9601200"/>
          </a:xfrm>
          <a:prstGeom prst="rect">
            <a:avLst/>
          </a:prstGeom>
        </p:spPr>
        <p:txBody>
          <a:bodyPr/>
          <a:lstStyle/>
          <a:p>
            <a:endParaRPr lang="en-US"/>
          </a:p>
        </p:txBody>
      </p:sp>
    </p:spTree>
    <p:extLst>
      <p:ext uri="{BB962C8B-B14F-4D97-AF65-F5344CB8AC3E}">
        <p14:creationId xmlns:p14="http://schemas.microsoft.com/office/powerpoint/2010/main" val="58773616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3048000"/>
            <a:ext cx="14630400" cy="8229600"/>
          </a:xfrm>
          <a:prstGeom prst="rect">
            <a:avLst/>
          </a:prstGeom>
          <a:noFill/>
          <a:ln w="12700">
            <a:solidFill>
              <a:prstClr val="black"/>
            </a:solidFill>
          </a:ln>
        </p:spPr>
      </p:sp>
      <p:sp>
        <p:nvSpPr>
          <p:cNvPr id="3" name="Notes Placeholder 2"/>
          <p:cNvSpPr>
            <a:spLocks noGrp="1"/>
          </p:cNvSpPr>
          <p:nvPr>
            <p:ph type="body" idx="1"/>
          </p:nvPr>
        </p:nvSpPr>
        <p:spPr>
          <a:xfrm>
            <a:off x="1371600" y="11734800"/>
            <a:ext cx="10972800" cy="9601200"/>
          </a:xfrm>
          <a:prstGeom prst="rect">
            <a:avLst/>
          </a:prstGeom>
        </p:spPr>
        <p:txBody>
          <a:bodyPr/>
          <a:lstStyle/>
          <a:p>
            <a:endParaRPr lang="en-US"/>
          </a:p>
        </p:txBody>
      </p:sp>
    </p:spTree>
    <p:extLst>
      <p:ext uri="{BB962C8B-B14F-4D97-AF65-F5344CB8AC3E}">
        <p14:creationId xmlns:p14="http://schemas.microsoft.com/office/powerpoint/2010/main" val="304766831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3048000"/>
            <a:ext cx="14630400" cy="8229600"/>
          </a:xfrm>
          <a:prstGeom prst="rect">
            <a:avLst/>
          </a:prstGeom>
          <a:noFill/>
          <a:ln w="12700">
            <a:solidFill>
              <a:prstClr val="black"/>
            </a:solidFill>
          </a:ln>
        </p:spPr>
      </p:sp>
      <p:sp>
        <p:nvSpPr>
          <p:cNvPr id="3" name="Notes Placeholder 2"/>
          <p:cNvSpPr>
            <a:spLocks noGrp="1"/>
          </p:cNvSpPr>
          <p:nvPr>
            <p:ph type="body" idx="1"/>
          </p:nvPr>
        </p:nvSpPr>
        <p:spPr>
          <a:xfrm>
            <a:off x="1371600" y="11734800"/>
            <a:ext cx="10972800" cy="9601200"/>
          </a:xfrm>
          <a:prstGeom prst="rect">
            <a:avLst/>
          </a:prstGeom>
        </p:spPr>
        <p:txBody>
          <a:bodyPr/>
          <a:lstStyle/>
          <a:p>
            <a:r>
              <a:rPr lang="ja-JP" altLang="en-US" err="1">
                <a:ea typeface="游ゴシック"/>
              </a:rPr>
              <a:t>日常的な遊びを通じて創造力を発揮できる新しい体験をしませんか</a:t>
            </a:r>
            <a:r>
              <a:rPr lang="ja-JP" altLang="en-US">
                <a:ea typeface="游ゴシック"/>
              </a:rPr>
              <a:t>？</a:t>
            </a:r>
          </a:p>
          <a:p>
            <a:endParaRPr lang="en-US">
              <a:cs typeface="+mn-lt"/>
            </a:endParaRPr>
          </a:p>
          <a:p>
            <a:r>
              <a:rPr lang="ja-JP" altLang="en-US"/>
              <a:t>技術の発展により、誰もが自分自身のアイデアをコンピューターを通して形にできるようになった現在、プログラミングへの興味や抵抗感の有無は人それぞれであるが、誰にでも創造性やアイデアといった思考は持っているはずです。このワークショップでは子どもから大人までが一緒になって創造性を発揮しながら新しい遊びを工夫して作り出す体験を提供します</a:t>
            </a:r>
            <a:r>
              <a:rPr lang="en-US"/>
              <a:t>。</a:t>
            </a:r>
          </a:p>
          <a:p>
            <a:br>
              <a:rPr lang="en-US"/>
            </a:br>
            <a:endParaRPr lang="en-US"/>
          </a:p>
          <a:p>
            <a:r>
              <a:rPr lang="en-US"/>
              <a:t>「MESH</a:t>
            </a:r>
            <a:r>
              <a:rPr lang="ja-JP" altLang="en-US">
                <a:ea typeface="游ゴシック"/>
              </a:rPr>
              <a:t>」とは</a:t>
            </a:r>
            <a:r>
              <a:rPr lang="en-US"/>
              <a:t>SONY</a:t>
            </a:r>
            <a:r>
              <a:rPr lang="ja-JP" altLang="en-US">
                <a:ea typeface="游ゴシック"/>
              </a:rPr>
              <a:t>が開発した教育用のツールで、様々なセンサーを搭載しており、プログラミングの知識や経験がなくても手を動かしながら新しいものを作り上げることができます。今回の目的は、このツールと「日常的な遊び」を組み合わせて、与えられた方法だけでなく新しいものを生み出す力を養いながら、プログラミングを身近なものに感じてもらいたいということにあります</a:t>
            </a:r>
            <a:r>
              <a:rPr lang="en-US"/>
              <a:t>。</a:t>
            </a:r>
            <a:endParaRPr lang="en-US">
              <a:cs typeface="Calibri"/>
            </a:endParaRPr>
          </a:p>
          <a:p>
            <a:endParaRPr lang="en-US">
              <a:cs typeface="Calibri"/>
            </a:endParaRPr>
          </a:p>
        </p:txBody>
      </p:sp>
    </p:spTree>
    <p:extLst>
      <p:ext uri="{BB962C8B-B14F-4D97-AF65-F5344CB8AC3E}">
        <p14:creationId xmlns:p14="http://schemas.microsoft.com/office/powerpoint/2010/main" val="88857502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3048000"/>
            <a:ext cx="14630400" cy="8229600"/>
          </a:xfrm>
          <a:prstGeom prst="rect">
            <a:avLst/>
          </a:prstGeom>
          <a:noFill/>
          <a:ln w="12700">
            <a:solidFill>
              <a:prstClr val="black"/>
            </a:solidFill>
          </a:ln>
        </p:spPr>
      </p:sp>
      <p:sp>
        <p:nvSpPr>
          <p:cNvPr id="3" name="Notes Placeholder 2"/>
          <p:cNvSpPr>
            <a:spLocks noGrp="1"/>
          </p:cNvSpPr>
          <p:nvPr>
            <p:ph type="body" idx="1"/>
          </p:nvPr>
        </p:nvSpPr>
        <p:spPr>
          <a:xfrm>
            <a:off x="1371600" y="11734800"/>
            <a:ext cx="10972800" cy="9601200"/>
          </a:xfrm>
          <a:prstGeom prst="rect">
            <a:avLst/>
          </a:prstGeom>
        </p:spPr>
        <p:txBody>
          <a:bodyPr/>
          <a:lstStyle/>
          <a:p>
            <a:endParaRPr lang="en-US"/>
          </a:p>
        </p:txBody>
      </p:sp>
    </p:spTree>
    <p:extLst>
      <p:ext uri="{BB962C8B-B14F-4D97-AF65-F5344CB8AC3E}">
        <p14:creationId xmlns:p14="http://schemas.microsoft.com/office/powerpoint/2010/main" val="325761964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3048000"/>
            <a:ext cx="14630400" cy="8229600"/>
          </a:xfrm>
          <a:prstGeom prst="rect">
            <a:avLst/>
          </a:prstGeom>
          <a:noFill/>
          <a:ln w="12700">
            <a:solidFill>
              <a:prstClr val="black"/>
            </a:solidFill>
          </a:ln>
        </p:spPr>
      </p:sp>
      <p:sp>
        <p:nvSpPr>
          <p:cNvPr id="3" name="Notes Placeholder 2"/>
          <p:cNvSpPr>
            <a:spLocks noGrp="1"/>
          </p:cNvSpPr>
          <p:nvPr>
            <p:ph type="body" idx="1"/>
          </p:nvPr>
        </p:nvSpPr>
        <p:spPr>
          <a:xfrm>
            <a:off x="1371600" y="11734800"/>
            <a:ext cx="10972800" cy="9601200"/>
          </a:xfrm>
          <a:prstGeom prst="rect">
            <a:avLst/>
          </a:prstGeom>
        </p:spPr>
        <p:txBody>
          <a:bodyPr/>
          <a:lstStyle/>
          <a:p>
            <a:endParaRPr lang="en-US"/>
          </a:p>
        </p:txBody>
      </p:sp>
    </p:spTree>
    <p:extLst>
      <p:ext uri="{BB962C8B-B14F-4D97-AF65-F5344CB8AC3E}">
        <p14:creationId xmlns:p14="http://schemas.microsoft.com/office/powerpoint/2010/main" val="147385622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3048000"/>
            <a:ext cx="14630400" cy="8229600"/>
          </a:xfrm>
          <a:prstGeom prst="rect">
            <a:avLst/>
          </a:prstGeom>
          <a:noFill/>
          <a:ln w="12700">
            <a:solidFill>
              <a:prstClr val="black"/>
            </a:solidFill>
          </a:ln>
        </p:spPr>
      </p:sp>
      <p:sp>
        <p:nvSpPr>
          <p:cNvPr id="3" name="Notes Placeholder 2"/>
          <p:cNvSpPr>
            <a:spLocks noGrp="1"/>
          </p:cNvSpPr>
          <p:nvPr>
            <p:ph type="body" idx="1"/>
          </p:nvPr>
        </p:nvSpPr>
        <p:spPr>
          <a:xfrm>
            <a:off x="1371600" y="11734800"/>
            <a:ext cx="10972800" cy="9601200"/>
          </a:xfrm>
          <a:prstGeom prst="rect">
            <a:avLst/>
          </a:prstGeom>
        </p:spPr>
        <p:txBody>
          <a:bodyPr/>
          <a:lstStyle/>
          <a:p>
            <a:endParaRPr lang="en-US"/>
          </a:p>
        </p:txBody>
      </p:sp>
    </p:spTree>
    <p:extLst>
      <p:ext uri="{BB962C8B-B14F-4D97-AF65-F5344CB8AC3E}">
        <p14:creationId xmlns:p14="http://schemas.microsoft.com/office/powerpoint/2010/main" val="206714655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3048000"/>
            <a:ext cx="14630400" cy="8229600"/>
          </a:xfrm>
          <a:prstGeom prst="rect">
            <a:avLst/>
          </a:prstGeom>
          <a:noFill/>
          <a:ln w="12700">
            <a:solidFill>
              <a:prstClr val="black"/>
            </a:solidFill>
          </a:ln>
        </p:spPr>
      </p:sp>
      <p:sp>
        <p:nvSpPr>
          <p:cNvPr id="3" name="Notes Placeholder 2"/>
          <p:cNvSpPr>
            <a:spLocks noGrp="1"/>
          </p:cNvSpPr>
          <p:nvPr>
            <p:ph type="body" idx="1"/>
          </p:nvPr>
        </p:nvSpPr>
        <p:spPr>
          <a:xfrm>
            <a:off x="1371600" y="11734800"/>
            <a:ext cx="10972800" cy="9601200"/>
          </a:xfrm>
          <a:prstGeom prst="rect">
            <a:avLst/>
          </a:prstGeom>
        </p:spPr>
        <p:txBody>
          <a:bodyPr/>
          <a:lstStyle/>
          <a:p>
            <a:endParaRPr lang="en-US"/>
          </a:p>
        </p:txBody>
      </p:sp>
    </p:spTree>
    <p:extLst>
      <p:ext uri="{BB962C8B-B14F-4D97-AF65-F5344CB8AC3E}">
        <p14:creationId xmlns:p14="http://schemas.microsoft.com/office/powerpoint/2010/main" val="89608089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3048000"/>
            <a:ext cx="14630400" cy="8229600"/>
          </a:xfrm>
          <a:prstGeom prst="rect">
            <a:avLst/>
          </a:prstGeom>
          <a:noFill/>
          <a:ln w="12700">
            <a:solidFill>
              <a:prstClr val="black"/>
            </a:solidFill>
          </a:ln>
        </p:spPr>
      </p:sp>
      <p:sp>
        <p:nvSpPr>
          <p:cNvPr id="3" name="Notes Placeholder 2"/>
          <p:cNvSpPr>
            <a:spLocks noGrp="1"/>
          </p:cNvSpPr>
          <p:nvPr>
            <p:ph type="body" idx="1"/>
          </p:nvPr>
        </p:nvSpPr>
        <p:spPr>
          <a:xfrm>
            <a:off x="1371600" y="11734800"/>
            <a:ext cx="10972800" cy="9601200"/>
          </a:xfrm>
          <a:prstGeom prst="rect">
            <a:avLst/>
          </a:prstGeom>
        </p:spPr>
        <p:txBody>
          <a:bodyPr/>
          <a:lstStyle/>
          <a:p>
            <a:endParaRPr lang="en-US"/>
          </a:p>
        </p:txBody>
      </p:sp>
    </p:spTree>
    <p:extLst>
      <p:ext uri="{BB962C8B-B14F-4D97-AF65-F5344CB8AC3E}">
        <p14:creationId xmlns:p14="http://schemas.microsoft.com/office/powerpoint/2010/main" val="179255896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1.xml"/><Relationship Id="rId5" Type="http://schemas.openxmlformats.org/officeDocument/2006/relationships/image" Target="../media/image10.svg"/><Relationship Id="rId4" Type="http://schemas.openxmlformats.org/officeDocument/2006/relationships/image" Target="../media/image9.png"/></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12.svg"/><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svg"/><Relationship Id="rId4" Type="http://schemas.openxmlformats.org/officeDocument/2006/relationships/image" Target="../media/image3.pn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solidFill>
          <a:schemeClr val="accent1"/>
        </a:solidFill>
        <a:effectLst/>
      </p:bgPr>
    </p:bg>
    <p:spTree>
      <p:nvGrpSpPr>
        <p:cNvPr id="1" name=""/>
        <p:cNvGrpSpPr/>
        <p:nvPr/>
      </p:nvGrpSpPr>
      <p:grpSpPr>
        <a:xfrm>
          <a:off x="0" y="0"/>
          <a:ext cx="0" cy="0"/>
          <a:chOff x="0" y="0"/>
          <a:chExt cx="0" cy="0"/>
        </a:xfrm>
      </p:grpSpPr>
      <p:sp>
        <p:nvSpPr>
          <p:cNvPr id="15" name="Image 0">
            <a:extLst>
              <a:ext uri="{FF2B5EF4-FFF2-40B4-BE49-F238E27FC236}">
                <a16:creationId xmlns:a16="http://schemas.microsoft.com/office/drawing/2014/main" id="{BA5D5A72-CB6F-F8DE-E2C9-90459C8C3DC1}"/>
              </a:ext>
              <a:ext uri="{C183D7F6-B498-43B3-948B-1728B52AA6E4}">
                <adec:decorative xmlns:adec="http://schemas.microsoft.com/office/drawing/2017/decorative" val="1"/>
              </a:ext>
            </a:extLst>
          </p:cNvPr>
          <p:cNvSpPr/>
          <p:nvPr/>
        </p:nvSpPr>
        <p:spPr>
          <a:xfrm>
            <a:off x="0" y="0"/>
            <a:ext cx="5295900" cy="6877050"/>
          </a:xfrm>
          <a:custGeom>
            <a:avLst/>
            <a:gdLst>
              <a:gd name="connsiteX0" fmla="*/ 0 w 5295900"/>
              <a:gd name="connsiteY0" fmla="*/ 0 h 6877050"/>
              <a:gd name="connsiteX1" fmla="*/ 5295900 w 5295900"/>
              <a:gd name="connsiteY1" fmla="*/ 0 h 6877050"/>
              <a:gd name="connsiteX2" fmla="*/ 5295900 w 5295900"/>
              <a:gd name="connsiteY2" fmla="*/ 6877050 h 6877050"/>
              <a:gd name="connsiteX3" fmla="*/ 0 w 5295900"/>
              <a:gd name="connsiteY3" fmla="*/ 6877050 h 6877050"/>
            </a:gdLst>
            <a:ahLst/>
            <a:cxnLst>
              <a:cxn ang="0">
                <a:pos x="connsiteX0" y="connsiteY0"/>
              </a:cxn>
              <a:cxn ang="0">
                <a:pos x="connsiteX1" y="connsiteY1"/>
              </a:cxn>
              <a:cxn ang="0">
                <a:pos x="connsiteX2" y="connsiteY2"/>
              </a:cxn>
              <a:cxn ang="0">
                <a:pos x="connsiteX3" y="connsiteY3"/>
              </a:cxn>
            </a:cxnLst>
            <a:rect l="l" t="t" r="r" b="b"/>
            <a:pathLst>
              <a:path w="5295900" h="6877050">
                <a:moveTo>
                  <a:pt x="0" y="0"/>
                </a:moveTo>
                <a:lnTo>
                  <a:pt x="5295900" y="0"/>
                </a:lnTo>
                <a:lnTo>
                  <a:pt x="5295900" y="6877050"/>
                </a:lnTo>
                <a:lnTo>
                  <a:pt x="0" y="6877050"/>
                </a:lnTo>
                <a:close/>
              </a:path>
            </a:pathLst>
          </a:custGeom>
          <a:solidFill>
            <a:schemeClr val="accent3"/>
          </a:solidFill>
          <a:ln w="4763" cap="flat">
            <a:noFill/>
            <a:prstDash val="solid"/>
            <a:miter/>
          </a:ln>
        </p:spPr>
        <p:txBody>
          <a:bodyPr rtlCol="0" anchor="ctr">
            <a:noAutofit/>
          </a:bodyPr>
          <a:lstStyle/>
          <a:p>
            <a:endParaRPr lang="en-US"/>
          </a:p>
        </p:txBody>
      </p:sp>
      <p:sp>
        <p:nvSpPr>
          <p:cNvPr id="20" name="Freeform: Shape 19">
            <a:extLst>
              <a:ext uri="{FF2B5EF4-FFF2-40B4-BE49-F238E27FC236}">
                <a16:creationId xmlns:a16="http://schemas.microsoft.com/office/drawing/2014/main" id="{E66FD7FF-2869-7902-36B2-2B229AB9AB19}"/>
              </a:ext>
              <a:ext uri="{C183D7F6-B498-43B3-948B-1728B52AA6E4}">
                <adec:decorative xmlns:adec="http://schemas.microsoft.com/office/drawing/2017/decorative" val="1"/>
              </a:ext>
            </a:extLst>
          </p:cNvPr>
          <p:cNvSpPr/>
          <p:nvPr userDrawn="1"/>
        </p:nvSpPr>
        <p:spPr>
          <a:xfrm>
            <a:off x="1500188" y="1173106"/>
            <a:ext cx="9191625" cy="5704772"/>
          </a:xfrm>
          <a:custGeom>
            <a:avLst/>
            <a:gdLst>
              <a:gd name="connsiteX0" fmla="*/ 4595813 w 9191625"/>
              <a:gd name="connsiteY0" fmla="*/ 0 h 5704772"/>
              <a:gd name="connsiteX1" fmla="*/ 9191625 w 9191625"/>
              <a:gd name="connsiteY1" fmla="*/ 4592108 h 5704772"/>
              <a:gd name="connsiteX2" fmla="*/ 9191625 w 9191625"/>
              <a:gd name="connsiteY2" fmla="*/ 5704772 h 5704772"/>
              <a:gd name="connsiteX3" fmla="*/ 0 w 9191625"/>
              <a:gd name="connsiteY3" fmla="*/ 5704772 h 5704772"/>
              <a:gd name="connsiteX4" fmla="*/ 0 w 9191625"/>
              <a:gd name="connsiteY4" fmla="*/ 4592108 h 5704772"/>
              <a:gd name="connsiteX5" fmla="*/ 4595813 w 9191625"/>
              <a:gd name="connsiteY5" fmla="*/ 0 h 57047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191625" h="5704772">
                <a:moveTo>
                  <a:pt x="4595813" y="0"/>
                </a:moveTo>
                <a:cubicBezTo>
                  <a:pt x="7133987" y="0"/>
                  <a:pt x="9191625" y="2055957"/>
                  <a:pt x="9191625" y="4592108"/>
                </a:cubicBezTo>
                <a:lnTo>
                  <a:pt x="9191625" y="5704772"/>
                </a:lnTo>
                <a:lnTo>
                  <a:pt x="0" y="5704772"/>
                </a:lnTo>
                <a:lnTo>
                  <a:pt x="0" y="4592108"/>
                </a:lnTo>
                <a:cubicBezTo>
                  <a:pt x="0" y="2055957"/>
                  <a:pt x="2057614" y="0"/>
                  <a:pt x="4595813" y="0"/>
                </a:cubicBezTo>
                <a:close/>
              </a:path>
            </a:pathLst>
          </a:custGeom>
          <a:solidFill>
            <a:schemeClr val="accent6"/>
          </a:solidFill>
          <a:ln w="4763"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a:solidFill>
                <a:schemeClr val="tx1"/>
              </a:solidFill>
            </a:endParaRPr>
          </a:p>
        </p:txBody>
      </p:sp>
      <p:sp>
        <p:nvSpPr>
          <p:cNvPr id="18" name="Freeform: Shape 17">
            <a:extLst>
              <a:ext uri="{FF2B5EF4-FFF2-40B4-BE49-F238E27FC236}">
                <a16:creationId xmlns:a16="http://schemas.microsoft.com/office/drawing/2014/main" id="{B1457C88-4472-81CF-02AF-4421E0A3084B}"/>
              </a:ext>
              <a:ext uri="{C183D7F6-B498-43B3-948B-1728B52AA6E4}">
                <adec:decorative xmlns:adec="http://schemas.microsoft.com/office/drawing/2017/decorative" val="1"/>
              </a:ext>
            </a:extLst>
          </p:cNvPr>
          <p:cNvSpPr/>
          <p:nvPr userDrawn="1"/>
        </p:nvSpPr>
        <p:spPr>
          <a:xfrm>
            <a:off x="2694429" y="0"/>
            <a:ext cx="6803142" cy="5396474"/>
          </a:xfrm>
          <a:custGeom>
            <a:avLst/>
            <a:gdLst>
              <a:gd name="connsiteX0" fmla="*/ 0 w 6803142"/>
              <a:gd name="connsiteY0" fmla="*/ 0 h 5396474"/>
              <a:gd name="connsiteX1" fmla="*/ 6803142 w 6803142"/>
              <a:gd name="connsiteY1" fmla="*/ 0 h 5396474"/>
              <a:gd name="connsiteX2" fmla="*/ 6803142 w 6803142"/>
              <a:gd name="connsiteY2" fmla="*/ 1997094 h 5396474"/>
              <a:gd name="connsiteX3" fmla="*/ 3401576 w 6803142"/>
              <a:gd name="connsiteY3" fmla="*/ 5396474 h 5396474"/>
              <a:gd name="connsiteX4" fmla="*/ 0 w 6803142"/>
              <a:gd name="connsiteY4" fmla="*/ 1997094 h 539647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803142" h="5396474">
                <a:moveTo>
                  <a:pt x="0" y="0"/>
                </a:moveTo>
                <a:lnTo>
                  <a:pt x="6803142" y="0"/>
                </a:lnTo>
                <a:lnTo>
                  <a:pt x="6803142" y="1997094"/>
                </a:lnTo>
                <a:cubicBezTo>
                  <a:pt x="6803142" y="3874511"/>
                  <a:pt x="5280228" y="5396474"/>
                  <a:pt x="3401576" y="5396474"/>
                </a:cubicBezTo>
                <a:cubicBezTo>
                  <a:pt x="1522938" y="5396474"/>
                  <a:pt x="0" y="3874511"/>
                  <a:pt x="0" y="1997094"/>
                </a:cubicBezTo>
                <a:close/>
              </a:path>
            </a:pathLst>
          </a:custGeom>
          <a:solidFill>
            <a:schemeClr val="bg1">
              <a:alpha val="99000"/>
            </a:schemeClr>
          </a:solidFill>
          <a:ln w="4759"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a:solidFill>
                <a:schemeClr val="tx1"/>
              </a:solidFill>
            </a:endParaRPr>
          </a:p>
        </p:txBody>
      </p:sp>
      <p:sp>
        <p:nvSpPr>
          <p:cNvPr id="2" name="Title 1"/>
          <p:cNvSpPr>
            <a:spLocks noGrp="1"/>
          </p:cNvSpPr>
          <p:nvPr>
            <p:ph type="ctrTitle" hasCustomPrompt="1"/>
          </p:nvPr>
        </p:nvSpPr>
        <p:spPr>
          <a:xfrm>
            <a:off x="2899790" y="810227"/>
            <a:ext cx="6392421" cy="3831221"/>
          </a:xfrm>
        </p:spPr>
        <p:txBody>
          <a:bodyPr tIns="0" bIns="0" anchor="ctr" anchorCtr="0">
            <a:noAutofit/>
          </a:bodyPr>
          <a:lstStyle>
            <a:lvl1pPr algn="ctr">
              <a:lnSpc>
                <a:spcPct val="100000"/>
              </a:lnSpc>
              <a:defRPr sz="3600"/>
            </a:lvl1pPr>
          </a:lstStyle>
          <a:p>
            <a:r>
              <a:rPr lang="en-US"/>
              <a:t>Click to add title</a:t>
            </a:r>
          </a:p>
        </p:txBody>
      </p:sp>
    </p:spTree>
    <p:extLst>
      <p:ext uri="{BB962C8B-B14F-4D97-AF65-F5344CB8AC3E}">
        <p14:creationId xmlns:p14="http://schemas.microsoft.com/office/powerpoint/2010/main" val="2631799807"/>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meline 3">
    <p:spTree>
      <p:nvGrpSpPr>
        <p:cNvPr id="1" name=""/>
        <p:cNvGrpSpPr/>
        <p:nvPr/>
      </p:nvGrpSpPr>
      <p:grpSpPr>
        <a:xfrm>
          <a:off x="0" y="0"/>
          <a:ext cx="0" cy="0"/>
          <a:chOff x="0" y="0"/>
          <a:chExt cx="0" cy="0"/>
        </a:xfrm>
      </p:grpSpPr>
      <p:sp>
        <p:nvSpPr>
          <p:cNvPr id="12" name="Freeform 11">
            <a:extLst>
              <a:ext uri="{FF2B5EF4-FFF2-40B4-BE49-F238E27FC236}">
                <a16:creationId xmlns:a16="http://schemas.microsoft.com/office/drawing/2014/main" id="{D014917C-8694-B4A4-A211-0F31F00E247E}"/>
              </a:ext>
              <a:ext uri="{C183D7F6-B498-43B3-948B-1728B52AA6E4}">
                <adec:decorative xmlns:adec="http://schemas.microsoft.com/office/drawing/2017/decorative" val="1"/>
              </a:ext>
            </a:extLst>
          </p:cNvPr>
          <p:cNvSpPr/>
          <p:nvPr userDrawn="1"/>
        </p:nvSpPr>
        <p:spPr>
          <a:xfrm>
            <a:off x="1" y="0"/>
            <a:ext cx="1550562" cy="2545382"/>
          </a:xfrm>
          <a:custGeom>
            <a:avLst/>
            <a:gdLst>
              <a:gd name="connsiteX0" fmla="*/ 683117 w 1550562"/>
              <a:gd name="connsiteY0" fmla="*/ 0 h 2545382"/>
              <a:gd name="connsiteX1" fmla="*/ 1550562 w 1550562"/>
              <a:gd name="connsiteY1" fmla="*/ 0 h 2545382"/>
              <a:gd name="connsiteX2" fmla="*/ 1550562 w 1550562"/>
              <a:gd name="connsiteY2" fmla="*/ 7240 h 2545382"/>
              <a:gd name="connsiteX3" fmla="*/ 221868 w 1550562"/>
              <a:gd name="connsiteY3" fmla="*/ 2418735 h 2545382"/>
              <a:gd name="connsiteX4" fmla="*/ 0 w 1550562"/>
              <a:gd name="connsiteY4" fmla="*/ 2545382 h 2545382"/>
              <a:gd name="connsiteX5" fmla="*/ 0 w 1550562"/>
              <a:gd name="connsiteY5" fmla="*/ 1500516 h 2545382"/>
              <a:gd name="connsiteX6" fmla="*/ 102557 w 1550562"/>
              <a:gd name="connsiteY6" fmla="*/ 1405503 h 2545382"/>
              <a:gd name="connsiteX7" fmla="*/ 673022 w 1550562"/>
              <a:gd name="connsiteY7" fmla="*/ 200390 h 25453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50562" h="2545382">
                <a:moveTo>
                  <a:pt x="683117" y="0"/>
                </a:moveTo>
                <a:lnTo>
                  <a:pt x="1550562" y="0"/>
                </a:lnTo>
                <a:lnTo>
                  <a:pt x="1550562" y="7240"/>
                </a:lnTo>
                <a:cubicBezTo>
                  <a:pt x="1550562" y="1022523"/>
                  <a:pt x="1020469" y="1913556"/>
                  <a:pt x="221868" y="2418735"/>
                </a:cubicBezTo>
                <a:lnTo>
                  <a:pt x="0" y="2545382"/>
                </a:lnTo>
                <a:lnTo>
                  <a:pt x="0" y="1500516"/>
                </a:lnTo>
                <a:lnTo>
                  <a:pt x="102557" y="1405503"/>
                </a:lnTo>
                <a:cubicBezTo>
                  <a:pt x="416582" y="1089274"/>
                  <a:pt x="625660" y="668089"/>
                  <a:pt x="673022" y="200390"/>
                </a:cubicBezTo>
                <a:close/>
              </a:path>
            </a:pathLst>
          </a:custGeom>
          <a:solidFill>
            <a:schemeClr val="accent3"/>
          </a:solidFill>
          <a:ln>
            <a:noFill/>
          </a:ln>
        </p:spPr>
        <p:txBody>
          <a:bodyPr vert="horz" wrap="square" lIns="91440" tIns="45720" rIns="91440" bIns="45720" numCol="1" anchor="t" anchorCtr="0" compatLnSpc="1">
            <a:prstTxWarp prst="textNoShape">
              <a:avLst/>
            </a:prstTxWarp>
            <a:noAutofit/>
          </a:bodyPr>
          <a:lstStyle/>
          <a:p>
            <a:pPr lvl="0"/>
            <a:endParaRPr lang="en-US"/>
          </a:p>
        </p:txBody>
      </p:sp>
      <p:sp>
        <p:nvSpPr>
          <p:cNvPr id="10" name="Freeform 9">
            <a:extLst>
              <a:ext uri="{FF2B5EF4-FFF2-40B4-BE49-F238E27FC236}">
                <a16:creationId xmlns:a16="http://schemas.microsoft.com/office/drawing/2014/main" id="{A7DB6972-BB75-254A-BA88-C0C3E6E93BDB}"/>
              </a:ext>
              <a:ext uri="{C183D7F6-B498-43B3-948B-1728B52AA6E4}">
                <adec:decorative xmlns:adec="http://schemas.microsoft.com/office/drawing/2017/decorative" val="1"/>
              </a:ext>
            </a:extLst>
          </p:cNvPr>
          <p:cNvSpPr/>
          <p:nvPr userDrawn="1"/>
        </p:nvSpPr>
        <p:spPr>
          <a:xfrm>
            <a:off x="1" y="-1"/>
            <a:ext cx="682740" cy="1500050"/>
          </a:xfrm>
          <a:custGeom>
            <a:avLst/>
            <a:gdLst>
              <a:gd name="connsiteX0" fmla="*/ 0 w 682740"/>
              <a:gd name="connsiteY0" fmla="*/ 0 h 1500050"/>
              <a:gd name="connsiteX1" fmla="*/ 682740 w 682740"/>
              <a:gd name="connsiteY1" fmla="*/ 0 h 1500050"/>
              <a:gd name="connsiteX2" fmla="*/ 672647 w 682740"/>
              <a:gd name="connsiteY2" fmla="*/ 200357 h 1500050"/>
              <a:gd name="connsiteX3" fmla="*/ 102290 w 682740"/>
              <a:gd name="connsiteY3" fmla="*/ 1405281 h 1500050"/>
              <a:gd name="connsiteX4" fmla="*/ 0 w 682740"/>
              <a:gd name="connsiteY4" fmla="*/ 1500050 h 1500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82740" h="1500050">
                <a:moveTo>
                  <a:pt x="0" y="0"/>
                </a:moveTo>
                <a:lnTo>
                  <a:pt x="682740" y="0"/>
                </a:lnTo>
                <a:lnTo>
                  <a:pt x="672647" y="200357"/>
                </a:lnTo>
                <a:cubicBezTo>
                  <a:pt x="625294" y="667983"/>
                  <a:pt x="416256" y="1089101"/>
                  <a:pt x="102290" y="1405281"/>
                </a:cubicBezTo>
                <a:lnTo>
                  <a:pt x="0" y="1500050"/>
                </a:lnTo>
                <a:close/>
              </a:path>
            </a:pathLst>
          </a:custGeom>
          <a:solidFill>
            <a:schemeClr val="accent1"/>
          </a:solidFill>
          <a:ln>
            <a:noFill/>
          </a:ln>
        </p:spPr>
        <p:txBody>
          <a:bodyPr vert="horz" wrap="square" lIns="91440" tIns="45720" rIns="91440" bIns="45720" numCol="1" anchor="t" anchorCtr="0" compatLnSpc="1">
            <a:prstTxWarp prst="textNoShape">
              <a:avLst/>
            </a:prstTxWarp>
            <a:noAutofit/>
          </a:bodyPr>
          <a:lstStyle/>
          <a:p>
            <a:pPr lvl="0"/>
            <a:endParaRPr lang="en-US">
              <a:solidFill>
                <a:schemeClr val="tx1"/>
              </a:solidFill>
            </a:endParaRPr>
          </a:p>
        </p:txBody>
      </p:sp>
      <p:sp>
        <p:nvSpPr>
          <p:cNvPr id="30" name="Image 2">
            <a:extLst>
              <a:ext uri="{FF2B5EF4-FFF2-40B4-BE49-F238E27FC236}">
                <a16:creationId xmlns:a16="http://schemas.microsoft.com/office/drawing/2014/main" id="{790E862E-398F-571C-EC2C-3D17164DE059}"/>
              </a:ext>
              <a:ext uri="{C183D7F6-B498-43B3-948B-1728B52AA6E4}">
                <adec:decorative xmlns:adec="http://schemas.microsoft.com/office/drawing/2017/decorative" val="1"/>
              </a:ext>
            </a:extLst>
          </p:cNvPr>
          <p:cNvSpPr/>
          <p:nvPr/>
        </p:nvSpPr>
        <p:spPr>
          <a:xfrm>
            <a:off x="170445" y="314191"/>
            <a:ext cx="775021" cy="775021"/>
          </a:xfrm>
          <a:custGeom>
            <a:avLst/>
            <a:gdLst>
              <a:gd name="connsiteX0" fmla="*/ 387511 w 775021"/>
              <a:gd name="connsiteY0" fmla="*/ 775021 h 775021"/>
              <a:gd name="connsiteX1" fmla="*/ 775021 w 775021"/>
              <a:gd name="connsiteY1" fmla="*/ 387511 h 775021"/>
              <a:gd name="connsiteX2" fmla="*/ 387511 w 775021"/>
              <a:gd name="connsiteY2" fmla="*/ 0 h 775021"/>
              <a:gd name="connsiteX3" fmla="*/ 0 w 775021"/>
              <a:gd name="connsiteY3" fmla="*/ 387511 h 775021"/>
              <a:gd name="connsiteX4" fmla="*/ 387511 w 775021"/>
              <a:gd name="connsiteY4" fmla="*/ 775021 h 7750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5021" h="775021">
                <a:moveTo>
                  <a:pt x="387511" y="775021"/>
                </a:moveTo>
                <a:cubicBezTo>
                  <a:pt x="601527" y="775021"/>
                  <a:pt x="775021" y="601527"/>
                  <a:pt x="775021" y="387511"/>
                </a:cubicBezTo>
                <a:cubicBezTo>
                  <a:pt x="775021" y="173494"/>
                  <a:pt x="601527" y="0"/>
                  <a:pt x="387511" y="0"/>
                </a:cubicBezTo>
                <a:cubicBezTo>
                  <a:pt x="173494" y="0"/>
                  <a:pt x="0" y="173494"/>
                  <a:pt x="0" y="387511"/>
                </a:cubicBezTo>
                <a:cubicBezTo>
                  <a:pt x="0" y="601527"/>
                  <a:pt x="173494" y="775021"/>
                  <a:pt x="387511" y="775021"/>
                </a:cubicBezTo>
                <a:close/>
              </a:path>
            </a:pathLst>
          </a:custGeom>
          <a:solidFill>
            <a:schemeClr val="accent6"/>
          </a:solidFill>
          <a:ln w="3801" cap="flat">
            <a:noFill/>
            <a:prstDash val="solid"/>
            <a:miter/>
          </a:ln>
        </p:spPr>
        <p:txBody>
          <a:bodyPr rtlCol="0" anchor="ctr"/>
          <a:lstStyle/>
          <a:p>
            <a:endParaRPr lang="en-US"/>
          </a:p>
        </p:txBody>
      </p:sp>
      <p:sp>
        <p:nvSpPr>
          <p:cNvPr id="6" name="Title 1">
            <a:extLst>
              <a:ext uri="{FF2B5EF4-FFF2-40B4-BE49-F238E27FC236}">
                <a16:creationId xmlns:a16="http://schemas.microsoft.com/office/drawing/2014/main" id="{1C975BF2-D657-C309-269D-B8D006263130}"/>
              </a:ext>
            </a:extLst>
          </p:cNvPr>
          <p:cNvSpPr>
            <a:spLocks noGrp="1"/>
          </p:cNvSpPr>
          <p:nvPr>
            <p:ph type="title" hasCustomPrompt="1"/>
          </p:nvPr>
        </p:nvSpPr>
        <p:spPr>
          <a:xfrm>
            <a:off x="1550563" y="1089213"/>
            <a:ext cx="9879437" cy="980844"/>
          </a:xfrm>
        </p:spPr>
        <p:txBody>
          <a:bodyPr tIns="0" bIns="0"/>
          <a:lstStyle>
            <a:lvl1pPr algn="l">
              <a:lnSpc>
                <a:spcPct val="100000"/>
              </a:lnSpc>
              <a:defRPr sz="3600">
                <a:solidFill>
                  <a:schemeClr val="accent6"/>
                </a:solidFill>
              </a:defRPr>
            </a:lvl1pPr>
          </a:lstStyle>
          <a:p>
            <a:r>
              <a:rPr lang="en-US"/>
              <a:t>Click to add title</a:t>
            </a:r>
          </a:p>
        </p:txBody>
      </p:sp>
      <p:sp>
        <p:nvSpPr>
          <p:cNvPr id="4" name="Text Placeholder 54">
            <a:extLst>
              <a:ext uri="{FF2B5EF4-FFF2-40B4-BE49-F238E27FC236}">
                <a16:creationId xmlns:a16="http://schemas.microsoft.com/office/drawing/2014/main" id="{A0AEB4DF-13C8-8171-2BDB-FD1AD542E783}"/>
              </a:ext>
            </a:extLst>
          </p:cNvPr>
          <p:cNvSpPr>
            <a:spLocks noGrp="1"/>
          </p:cNvSpPr>
          <p:nvPr>
            <p:ph type="body" sz="quarter" idx="13" hasCustomPrompt="1"/>
          </p:nvPr>
        </p:nvSpPr>
        <p:spPr>
          <a:xfrm>
            <a:off x="1550564" y="2331958"/>
            <a:ext cx="2975217" cy="3704266"/>
          </a:xfrm>
        </p:spPr>
        <p:txBody>
          <a:bodyPr lIns="91440" tIns="0" rIns="91440" bIns="0" anchor="t" anchorCtr="0">
            <a:noAutofit/>
          </a:bodyPr>
          <a:lstStyle>
            <a:lvl1pPr marL="0" indent="0">
              <a:lnSpc>
                <a:spcPct val="100000"/>
              </a:lnSpc>
              <a:spcBef>
                <a:spcPts val="0"/>
              </a:spcBef>
              <a:spcAft>
                <a:spcPts val="1200"/>
              </a:spcAft>
              <a:buFont typeface="Arial" panose="020B0604020202020204" pitchFamily="34" charset="0"/>
              <a:buNone/>
              <a:defRPr sz="1800"/>
            </a:lvl1pPr>
          </a:lstStyle>
          <a:p>
            <a:r>
              <a:rPr lang="en-US"/>
              <a:t>Click to add subtitle</a:t>
            </a:r>
          </a:p>
        </p:txBody>
      </p:sp>
      <p:sp>
        <p:nvSpPr>
          <p:cNvPr id="9" name="Content Placeholder 2">
            <a:extLst>
              <a:ext uri="{FF2B5EF4-FFF2-40B4-BE49-F238E27FC236}">
                <a16:creationId xmlns:a16="http://schemas.microsoft.com/office/drawing/2014/main" id="{42134EBA-AF32-9F8A-370F-0D3E842F0397}"/>
              </a:ext>
            </a:extLst>
          </p:cNvPr>
          <p:cNvSpPr>
            <a:spLocks noGrp="1"/>
          </p:cNvSpPr>
          <p:nvPr>
            <p:ph sz="half" idx="1" hasCustomPrompt="1"/>
          </p:nvPr>
        </p:nvSpPr>
        <p:spPr>
          <a:xfrm>
            <a:off x="5087154" y="2331791"/>
            <a:ext cx="6345893" cy="3721817"/>
          </a:xfrm>
        </p:spPr>
        <p:txBody>
          <a:bodyPr lIns="91440" rIns="91440">
            <a:normAutofit/>
          </a:bodyPr>
          <a:lstStyle>
            <a:lvl1pPr>
              <a:defRPr sz="1800"/>
            </a:lvl1pPr>
            <a:lvl2pPr>
              <a:defRPr sz="1800"/>
            </a:lvl2pPr>
            <a:lvl3pPr>
              <a:defRPr sz="1800"/>
            </a:lvl3pPr>
            <a:lvl4pPr>
              <a:defRPr sz="1800"/>
            </a:lvl4pPr>
            <a:lvl5pPr>
              <a:defRPr sz="1800"/>
            </a:lvl5pPr>
          </a:lstStyle>
          <a:p>
            <a:pPr lvl="0"/>
            <a:r>
              <a:rPr lang="en-US"/>
              <a:t>Click to add text</a:t>
            </a:r>
          </a:p>
          <a:p>
            <a:pPr lvl="1"/>
            <a:r>
              <a:rPr lang="en-US"/>
              <a:t>Second level</a:t>
            </a:r>
          </a:p>
          <a:p>
            <a:pPr lvl="2"/>
            <a:r>
              <a:rPr lang="en-US"/>
              <a:t>Third level</a:t>
            </a:r>
          </a:p>
          <a:p>
            <a:pPr lvl="3"/>
            <a:r>
              <a:rPr lang="en-US"/>
              <a:t>Fourth level</a:t>
            </a:r>
          </a:p>
          <a:p>
            <a:pPr lvl="4"/>
            <a:r>
              <a:rPr lang="en-US"/>
              <a:t>Fifth level</a:t>
            </a:r>
          </a:p>
        </p:txBody>
      </p:sp>
      <p:sp>
        <p:nvSpPr>
          <p:cNvPr id="20" name="Slide Number Placeholder 2">
            <a:extLst>
              <a:ext uri="{FF2B5EF4-FFF2-40B4-BE49-F238E27FC236}">
                <a16:creationId xmlns:a16="http://schemas.microsoft.com/office/drawing/2014/main" id="{AE99A73D-155B-A133-9671-506F54A0559A}"/>
              </a:ext>
            </a:extLst>
          </p:cNvPr>
          <p:cNvSpPr>
            <a:spLocks noGrp="1"/>
          </p:cNvSpPr>
          <p:nvPr>
            <p:ph type="sldNum" sz="quarter" idx="10"/>
          </p:nvPr>
        </p:nvSpPr>
        <p:spPr>
          <a:xfrm>
            <a:off x="10358437" y="457199"/>
            <a:ext cx="1067589" cy="471489"/>
          </a:xfrm>
        </p:spPr>
        <p:txBody>
          <a:bodyPr/>
          <a:lstStyle>
            <a:lvl1pPr>
              <a:defRPr sz="1600">
                <a:latin typeface="+mj-lt"/>
              </a:defRPr>
            </a:lvl1pPr>
          </a:lstStyle>
          <a:p>
            <a:fld id="{48F63A3B-78C7-47BE-AE5E-E10140E04643}" type="slidenum">
              <a:rPr lang="en-US" smtClean="0"/>
              <a:pPr/>
              <a:t>‹#›</a:t>
            </a:fld>
            <a:endParaRPr lang="en-US"/>
          </a:p>
        </p:txBody>
      </p:sp>
    </p:spTree>
    <p:extLst>
      <p:ext uri="{BB962C8B-B14F-4D97-AF65-F5344CB8AC3E}">
        <p14:creationId xmlns:p14="http://schemas.microsoft.com/office/powerpoint/2010/main" val="220395881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Summary 3">
    <p:spTree>
      <p:nvGrpSpPr>
        <p:cNvPr id="1" name=""/>
        <p:cNvGrpSpPr/>
        <p:nvPr/>
      </p:nvGrpSpPr>
      <p:grpSpPr>
        <a:xfrm>
          <a:off x="0" y="0"/>
          <a:ext cx="0" cy="0"/>
          <a:chOff x="0" y="0"/>
          <a:chExt cx="0" cy="0"/>
        </a:xfrm>
      </p:grpSpPr>
      <p:pic>
        <p:nvPicPr>
          <p:cNvPr id="29" name="Graphic 28">
            <a:extLst>
              <a:ext uri="{FF2B5EF4-FFF2-40B4-BE49-F238E27FC236}">
                <a16:creationId xmlns:a16="http://schemas.microsoft.com/office/drawing/2014/main" id="{D5595DD5-43B0-252F-8BC6-6B74340C5BCF}"/>
              </a:ext>
              <a:ext uri="{C183D7F6-B498-43B3-948B-1728B52AA6E4}">
                <adec:decorative xmlns:adec="http://schemas.microsoft.com/office/drawing/2017/decorative" val="1"/>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t="7193"/>
          <a:stretch/>
        </p:blipFill>
        <p:spPr>
          <a:xfrm>
            <a:off x="1" y="-1"/>
            <a:ext cx="443344" cy="6856025"/>
          </a:xfrm>
          <a:custGeom>
            <a:avLst/>
            <a:gdLst>
              <a:gd name="connsiteX0" fmla="*/ 0 w 1734410"/>
              <a:gd name="connsiteY0" fmla="*/ 0 h 4795637"/>
              <a:gd name="connsiteX1" fmla="*/ 1734410 w 1734410"/>
              <a:gd name="connsiteY1" fmla="*/ 0 h 4795637"/>
              <a:gd name="connsiteX2" fmla="*/ 1734410 w 1734410"/>
              <a:gd name="connsiteY2" fmla="*/ 4795637 h 4795637"/>
              <a:gd name="connsiteX3" fmla="*/ 0 w 1734410"/>
              <a:gd name="connsiteY3" fmla="*/ 4795637 h 4795637"/>
            </a:gdLst>
            <a:ahLst/>
            <a:cxnLst>
              <a:cxn ang="0">
                <a:pos x="connsiteX0" y="connsiteY0"/>
              </a:cxn>
              <a:cxn ang="0">
                <a:pos x="connsiteX1" y="connsiteY1"/>
              </a:cxn>
              <a:cxn ang="0">
                <a:pos x="connsiteX2" y="connsiteY2"/>
              </a:cxn>
              <a:cxn ang="0">
                <a:pos x="connsiteX3" y="connsiteY3"/>
              </a:cxn>
            </a:cxnLst>
            <a:rect l="l" t="t" r="r" b="b"/>
            <a:pathLst>
              <a:path w="1734410" h="4795637">
                <a:moveTo>
                  <a:pt x="0" y="0"/>
                </a:moveTo>
                <a:lnTo>
                  <a:pt x="1734410" y="0"/>
                </a:lnTo>
                <a:lnTo>
                  <a:pt x="1734410" y="4795637"/>
                </a:lnTo>
                <a:lnTo>
                  <a:pt x="0" y="4795637"/>
                </a:lnTo>
                <a:close/>
              </a:path>
            </a:pathLst>
          </a:custGeom>
        </p:spPr>
      </p:pic>
      <p:sp>
        <p:nvSpPr>
          <p:cNvPr id="2" name="Title 1"/>
          <p:cNvSpPr>
            <a:spLocks noGrp="1"/>
          </p:cNvSpPr>
          <p:nvPr>
            <p:ph type="title" hasCustomPrompt="1"/>
          </p:nvPr>
        </p:nvSpPr>
        <p:spPr>
          <a:xfrm>
            <a:off x="1550564" y="1057274"/>
            <a:ext cx="9875463" cy="999746"/>
          </a:xfrm>
        </p:spPr>
        <p:txBody>
          <a:bodyPr tIns="0" bIns="0">
            <a:noAutofit/>
          </a:bodyPr>
          <a:lstStyle>
            <a:lvl1pPr algn="l">
              <a:lnSpc>
                <a:spcPct val="100000"/>
              </a:lnSpc>
              <a:defRPr sz="3600" b="1"/>
            </a:lvl1pPr>
          </a:lstStyle>
          <a:p>
            <a:r>
              <a:rPr lang="en-US"/>
              <a:t>Click to add title</a:t>
            </a:r>
          </a:p>
        </p:txBody>
      </p:sp>
      <p:sp>
        <p:nvSpPr>
          <p:cNvPr id="49" name="Freeform 48">
            <a:extLst>
              <a:ext uri="{FF2B5EF4-FFF2-40B4-BE49-F238E27FC236}">
                <a16:creationId xmlns:a16="http://schemas.microsoft.com/office/drawing/2014/main" id="{BC3A3767-6C5E-8188-0A49-955BBACE37F0}"/>
              </a:ext>
              <a:ext uri="{C183D7F6-B498-43B3-948B-1728B52AA6E4}">
                <adec:decorative xmlns:adec="http://schemas.microsoft.com/office/drawing/2017/decorative" val="1"/>
              </a:ext>
            </a:extLst>
          </p:cNvPr>
          <p:cNvSpPr/>
          <p:nvPr userDrawn="1"/>
        </p:nvSpPr>
        <p:spPr>
          <a:xfrm flipH="1" flipV="1">
            <a:off x="-3" y="4420134"/>
            <a:ext cx="1293237" cy="2437866"/>
          </a:xfrm>
          <a:custGeom>
            <a:avLst/>
            <a:gdLst>
              <a:gd name="connsiteX0" fmla="*/ 1293237 w 1293237"/>
              <a:gd name="connsiteY0" fmla="*/ 2437866 h 2437866"/>
              <a:gd name="connsiteX1" fmla="*/ 1292465 w 1293237"/>
              <a:gd name="connsiteY1" fmla="*/ 2437373 h 2437866"/>
              <a:gd name="connsiteX2" fmla="*/ 0 w 1293237"/>
              <a:gd name="connsiteY2" fmla="*/ 0 h 2437866"/>
              <a:gd name="connsiteX3" fmla="*/ 1293237 w 1293237"/>
              <a:gd name="connsiteY3" fmla="*/ 0 h 2437866"/>
            </a:gdLst>
            <a:ahLst/>
            <a:cxnLst>
              <a:cxn ang="0">
                <a:pos x="connsiteX0" y="connsiteY0"/>
              </a:cxn>
              <a:cxn ang="0">
                <a:pos x="connsiteX1" y="connsiteY1"/>
              </a:cxn>
              <a:cxn ang="0">
                <a:pos x="connsiteX2" y="connsiteY2"/>
              </a:cxn>
              <a:cxn ang="0">
                <a:pos x="connsiteX3" y="connsiteY3"/>
              </a:cxn>
            </a:cxnLst>
            <a:rect l="l" t="t" r="r" b="b"/>
            <a:pathLst>
              <a:path w="1293237" h="2437866">
                <a:moveTo>
                  <a:pt x="1293237" y="2437866"/>
                </a:moveTo>
                <a:lnTo>
                  <a:pt x="1292465" y="2437373"/>
                </a:lnTo>
                <a:cubicBezTo>
                  <a:pt x="511725" y="1903845"/>
                  <a:pt x="0" y="1011184"/>
                  <a:pt x="0" y="0"/>
                </a:cubicBezTo>
                <a:lnTo>
                  <a:pt x="1293237" y="0"/>
                </a:lnTo>
                <a:close/>
              </a:path>
            </a:pathLst>
          </a:custGeom>
          <a:solidFill>
            <a:schemeClr val="accent1"/>
          </a:solidFill>
          <a:ln w="4763" cap="flat">
            <a:noFill/>
            <a:prstDash val="solid"/>
            <a:miter/>
          </a:ln>
        </p:spPr>
        <p:txBody>
          <a:bodyPr wrap="square" rtlCol="0" anchor="ctr">
            <a:noAutofit/>
          </a:bodyPr>
          <a:lstStyle/>
          <a:p>
            <a:endParaRPr lang="en-US"/>
          </a:p>
        </p:txBody>
      </p:sp>
      <p:sp>
        <p:nvSpPr>
          <p:cNvPr id="16" name="Content Placeholder 3">
            <a:extLst>
              <a:ext uri="{FF2B5EF4-FFF2-40B4-BE49-F238E27FC236}">
                <a16:creationId xmlns:a16="http://schemas.microsoft.com/office/drawing/2014/main" id="{E4BD7F71-D12B-4F27-1505-FF681CF55F73}"/>
              </a:ext>
            </a:extLst>
          </p:cNvPr>
          <p:cNvSpPr>
            <a:spLocks noGrp="1"/>
          </p:cNvSpPr>
          <p:nvPr>
            <p:ph sz="half" idx="2" hasCustomPrompt="1"/>
          </p:nvPr>
        </p:nvSpPr>
        <p:spPr>
          <a:xfrm>
            <a:off x="1550564" y="2303028"/>
            <a:ext cx="5829147" cy="3961593"/>
          </a:xfrm>
        </p:spPr>
        <p:txBody>
          <a:bodyPr lIns="91440" tIns="0" rIns="91440" bIns="0">
            <a:normAutofit/>
          </a:bodyPr>
          <a:lstStyle>
            <a:lvl1pPr>
              <a:spcBef>
                <a:spcPts val="1000"/>
              </a:spcBef>
              <a:defRPr sz="1800"/>
            </a:lvl1pPr>
            <a:lvl2pPr>
              <a:spcBef>
                <a:spcPts val="1000"/>
              </a:spcBef>
              <a:defRPr sz="1800"/>
            </a:lvl2pPr>
            <a:lvl3pPr>
              <a:spcBef>
                <a:spcPts val="1000"/>
              </a:spcBef>
              <a:defRPr sz="1800"/>
            </a:lvl3pPr>
            <a:lvl4pPr>
              <a:spcBef>
                <a:spcPts val="1000"/>
              </a:spcBef>
              <a:defRPr sz="1800"/>
            </a:lvl4pPr>
            <a:lvl5pPr>
              <a:spcBef>
                <a:spcPts val="1000"/>
              </a:spcBef>
              <a:defRPr sz="1800"/>
            </a:lvl5pPr>
          </a:lstStyle>
          <a:p>
            <a:pPr lvl="0"/>
            <a:r>
              <a:rPr lang="en-US"/>
              <a:t>Click to add text</a:t>
            </a:r>
          </a:p>
          <a:p>
            <a:pPr lvl="1"/>
            <a:r>
              <a:rPr lang="en-US"/>
              <a:t>Second level</a:t>
            </a:r>
          </a:p>
          <a:p>
            <a:pPr lvl="2"/>
            <a:r>
              <a:rPr lang="en-US"/>
              <a:t>Third level</a:t>
            </a:r>
          </a:p>
          <a:p>
            <a:pPr lvl="3"/>
            <a:r>
              <a:rPr lang="en-US"/>
              <a:t>Fourth level</a:t>
            </a:r>
          </a:p>
          <a:p>
            <a:pPr lvl="4"/>
            <a:r>
              <a:rPr lang="en-US"/>
              <a:t>Fifth level</a:t>
            </a:r>
          </a:p>
        </p:txBody>
      </p:sp>
      <p:sp>
        <p:nvSpPr>
          <p:cNvPr id="18" name="Content Placeholder 3">
            <a:extLst>
              <a:ext uri="{FF2B5EF4-FFF2-40B4-BE49-F238E27FC236}">
                <a16:creationId xmlns:a16="http://schemas.microsoft.com/office/drawing/2014/main" id="{FB87C65D-4EF3-18C8-18A8-477F87A37E51}"/>
              </a:ext>
            </a:extLst>
          </p:cNvPr>
          <p:cNvSpPr>
            <a:spLocks noGrp="1"/>
          </p:cNvSpPr>
          <p:nvPr>
            <p:ph sz="half" idx="15" hasCustomPrompt="1"/>
          </p:nvPr>
        </p:nvSpPr>
        <p:spPr>
          <a:xfrm>
            <a:off x="7940842" y="2303028"/>
            <a:ext cx="3485184" cy="3961593"/>
          </a:xfrm>
        </p:spPr>
        <p:txBody>
          <a:bodyPr lIns="91440" tIns="0" rIns="91440" bIns="0">
            <a:normAutofit/>
          </a:bodyPr>
          <a:lstStyle>
            <a:lvl1pPr>
              <a:spcBef>
                <a:spcPts val="1000"/>
              </a:spcBef>
              <a:defRPr sz="1800"/>
            </a:lvl1pPr>
            <a:lvl2pPr>
              <a:spcBef>
                <a:spcPts val="1000"/>
              </a:spcBef>
              <a:defRPr sz="1800"/>
            </a:lvl2pPr>
            <a:lvl3pPr>
              <a:spcBef>
                <a:spcPts val="1000"/>
              </a:spcBef>
              <a:defRPr sz="1800"/>
            </a:lvl3pPr>
            <a:lvl4pPr>
              <a:spcBef>
                <a:spcPts val="1000"/>
              </a:spcBef>
              <a:defRPr sz="1800"/>
            </a:lvl4pPr>
            <a:lvl5pPr>
              <a:spcBef>
                <a:spcPts val="1000"/>
              </a:spcBef>
              <a:defRPr sz="1800"/>
            </a:lvl5pPr>
          </a:lstStyle>
          <a:p>
            <a:pPr lvl="0"/>
            <a:r>
              <a:rPr lang="en-US"/>
              <a:t>Click to add text</a:t>
            </a:r>
          </a:p>
          <a:p>
            <a:pPr lvl="1"/>
            <a:r>
              <a:rPr lang="en-US"/>
              <a:t>Second level</a:t>
            </a:r>
          </a:p>
          <a:p>
            <a:pPr lvl="2"/>
            <a:r>
              <a:rPr lang="en-US"/>
              <a:t>Third level</a:t>
            </a:r>
          </a:p>
          <a:p>
            <a:pPr lvl="3"/>
            <a:r>
              <a:rPr lang="en-US"/>
              <a:t>Fourth level</a:t>
            </a:r>
          </a:p>
          <a:p>
            <a:pPr lvl="4"/>
            <a:r>
              <a:rPr lang="en-US"/>
              <a:t>Fifth level</a:t>
            </a:r>
          </a:p>
        </p:txBody>
      </p:sp>
      <p:sp>
        <p:nvSpPr>
          <p:cNvPr id="27" name="Slide Number Placeholder 2">
            <a:extLst>
              <a:ext uri="{FF2B5EF4-FFF2-40B4-BE49-F238E27FC236}">
                <a16:creationId xmlns:a16="http://schemas.microsoft.com/office/drawing/2014/main" id="{AEFFA34C-885D-E995-D8F9-B4ACFBF3110D}"/>
              </a:ext>
            </a:extLst>
          </p:cNvPr>
          <p:cNvSpPr>
            <a:spLocks noGrp="1"/>
          </p:cNvSpPr>
          <p:nvPr>
            <p:ph type="sldNum" sz="quarter" idx="10"/>
          </p:nvPr>
        </p:nvSpPr>
        <p:spPr>
          <a:xfrm>
            <a:off x="10438475" y="457199"/>
            <a:ext cx="987552" cy="471489"/>
          </a:xfrm>
        </p:spPr>
        <p:txBody>
          <a:bodyPr/>
          <a:lstStyle>
            <a:lvl1pPr>
              <a:defRPr sz="1600">
                <a:latin typeface="+mj-lt"/>
              </a:defRPr>
            </a:lvl1pPr>
          </a:lstStyle>
          <a:p>
            <a:fld id="{48F63A3B-78C7-47BE-AE5E-E10140E04643}" type="slidenum">
              <a:rPr lang="en-US" smtClean="0"/>
              <a:pPr/>
              <a:t>‹#›</a:t>
            </a:fld>
            <a:endParaRPr lang="en-US"/>
          </a:p>
        </p:txBody>
      </p:sp>
      <p:pic>
        <p:nvPicPr>
          <p:cNvPr id="43" name="Graphic 42">
            <a:extLst>
              <a:ext uri="{FF2B5EF4-FFF2-40B4-BE49-F238E27FC236}">
                <a16:creationId xmlns:a16="http://schemas.microsoft.com/office/drawing/2014/main" id="{C6639AD7-128F-B39D-B45F-0F22A2C6D68B}"/>
              </a:ext>
              <a:ext uri="{C183D7F6-B498-43B3-948B-1728B52AA6E4}">
                <adec:decorative xmlns:adec="http://schemas.microsoft.com/office/drawing/2017/decorative" val="1"/>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t="7193"/>
          <a:stretch/>
        </p:blipFill>
        <p:spPr>
          <a:xfrm rot="5400000">
            <a:off x="6072641" y="-5676015"/>
            <a:ext cx="443344" cy="11795374"/>
          </a:xfrm>
          <a:custGeom>
            <a:avLst/>
            <a:gdLst>
              <a:gd name="connsiteX0" fmla="*/ 0 w 1734410"/>
              <a:gd name="connsiteY0" fmla="*/ 0 h 4795637"/>
              <a:gd name="connsiteX1" fmla="*/ 1734410 w 1734410"/>
              <a:gd name="connsiteY1" fmla="*/ 0 h 4795637"/>
              <a:gd name="connsiteX2" fmla="*/ 1734410 w 1734410"/>
              <a:gd name="connsiteY2" fmla="*/ 4795637 h 4795637"/>
              <a:gd name="connsiteX3" fmla="*/ 0 w 1734410"/>
              <a:gd name="connsiteY3" fmla="*/ 4795637 h 4795637"/>
            </a:gdLst>
            <a:ahLst/>
            <a:cxnLst>
              <a:cxn ang="0">
                <a:pos x="connsiteX0" y="connsiteY0"/>
              </a:cxn>
              <a:cxn ang="0">
                <a:pos x="connsiteX1" y="connsiteY1"/>
              </a:cxn>
              <a:cxn ang="0">
                <a:pos x="connsiteX2" y="connsiteY2"/>
              </a:cxn>
              <a:cxn ang="0">
                <a:pos x="connsiteX3" y="connsiteY3"/>
              </a:cxn>
            </a:cxnLst>
            <a:rect l="l" t="t" r="r" b="b"/>
            <a:pathLst>
              <a:path w="1734410" h="4795637">
                <a:moveTo>
                  <a:pt x="0" y="0"/>
                </a:moveTo>
                <a:lnTo>
                  <a:pt x="1734410" y="0"/>
                </a:lnTo>
                <a:lnTo>
                  <a:pt x="1734410" y="4795637"/>
                </a:lnTo>
                <a:lnTo>
                  <a:pt x="0" y="4795637"/>
                </a:lnTo>
                <a:close/>
              </a:path>
            </a:pathLst>
          </a:custGeom>
        </p:spPr>
      </p:pic>
      <p:pic>
        <p:nvPicPr>
          <p:cNvPr id="54" name="Graphic 53">
            <a:extLst>
              <a:ext uri="{FF2B5EF4-FFF2-40B4-BE49-F238E27FC236}">
                <a16:creationId xmlns:a16="http://schemas.microsoft.com/office/drawing/2014/main" id="{48479A23-C29C-C711-510C-05B69B882268}"/>
              </a:ext>
              <a:ext uri="{C183D7F6-B498-43B3-948B-1728B52AA6E4}">
                <adec:decorative xmlns:adec="http://schemas.microsoft.com/office/drawing/2017/decorative" val="1"/>
              </a:ext>
            </a:extLst>
          </p:cNvPr>
          <p:cNvPicPr>
            <a:picLocks noChangeAspect="1"/>
          </p:cNvPicPr>
          <p:nvPr userDrawn="1"/>
        </p:nvPicPr>
        <p:blipFill>
          <a:blip r:embed="rId4" cstate="screen">
            <a:extLst>
              <a:ext uri="{28A0092B-C50C-407E-A947-70E740481C1C}">
                <a14:useLocalDpi xmlns:a14="http://schemas.microsoft.com/office/drawing/2010/main"/>
              </a:ext>
              <a:ext uri="{96DAC541-7B7A-43D3-8B79-37D633B846F1}">
                <asvg:svgBlip xmlns:asvg="http://schemas.microsoft.com/office/drawing/2016/SVG/main" r:embed="rId5"/>
              </a:ext>
            </a:extLst>
          </a:blip>
          <a:srcRect t="11443" r="10857"/>
          <a:stretch/>
        </p:blipFill>
        <p:spPr>
          <a:xfrm rot="16200000">
            <a:off x="-6447" y="6444"/>
            <a:ext cx="1961253" cy="1948364"/>
          </a:xfrm>
          <a:custGeom>
            <a:avLst/>
            <a:gdLst>
              <a:gd name="connsiteX0" fmla="*/ 1961253 w 1961253"/>
              <a:gd name="connsiteY0" fmla="*/ 0 h 1948364"/>
              <a:gd name="connsiteX1" fmla="*/ 1961253 w 1961253"/>
              <a:gd name="connsiteY1" fmla="*/ 1948364 h 1948364"/>
              <a:gd name="connsiteX2" fmla="*/ 0 w 1961253"/>
              <a:gd name="connsiteY2" fmla="*/ 1948364 h 1948364"/>
              <a:gd name="connsiteX3" fmla="*/ 0 w 1961253"/>
              <a:gd name="connsiteY3" fmla="*/ 0 h 1948364"/>
            </a:gdLst>
            <a:ahLst/>
            <a:cxnLst>
              <a:cxn ang="0">
                <a:pos x="connsiteX0" y="connsiteY0"/>
              </a:cxn>
              <a:cxn ang="0">
                <a:pos x="connsiteX1" y="connsiteY1"/>
              </a:cxn>
              <a:cxn ang="0">
                <a:pos x="connsiteX2" y="connsiteY2"/>
              </a:cxn>
              <a:cxn ang="0">
                <a:pos x="connsiteX3" y="connsiteY3"/>
              </a:cxn>
            </a:cxnLst>
            <a:rect l="l" t="t" r="r" b="b"/>
            <a:pathLst>
              <a:path w="1961253" h="1948364">
                <a:moveTo>
                  <a:pt x="1961253" y="0"/>
                </a:moveTo>
                <a:lnTo>
                  <a:pt x="1961253" y="1948364"/>
                </a:lnTo>
                <a:lnTo>
                  <a:pt x="0" y="1948364"/>
                </a:lnTo>
                <a:lnTo>
                  <a:pt x="0" y="0"/>
                </a:lnTo>
                <a:close/>
              </a:path>
            </a:pathLst>
          </a:custGeom>
        </p:spPr>
      </p:pic>
      <p:sp>
        <p:nvSpPr>
          <p:cNvPr id="7" name="Image 2">
            <a:extLst>
              <a:ext uri="{FF2B5EF4-FFF2-40B4-BE49-F238E27FC236}">
                <a16:creationId xmlns:a16="http://schemas.microsoft.com/office/drawing/2014/main" id="{F3DC42FA-4B8F-2EFC-CAB4-1CCAB93BEB7B}"/>
              </a:ext>
              <a:ext uri="{C183D7F6-B498-43B3-948B-1728B52AA6E4}">
                <adec:decorative xmlns:adec="http://schemas.microsoft.com/office/drawing/2017/decorative" val="1"/>
              </a:ext>
            </a:extLst>
          </p:cNvPr>
          <p:cNvSpPr/>
          <p:nvPr userDrawn="1"/>
        </p:nvSpPr>
        <p:spPr>
          <a:xfrm>
            <a:off x="396626" y="4929577"/>
            <a:ext cx="775021" cy="775021"/>
          </a:xfrm>
          <a:custGeom>
            <a:avLst/>
            <a:gdLst>
              <a:gd name="connsiteX0" fmla="*/ 387511 w 775021"/>
              <a:gd name="connsiteY0" fmla="*/ 775021 h 775021"/>
              <a:gd name="connsiteX1" fmla="*/ 775021 w 775021"/>
              <a:gd name="connsiteY1" fmla="*/ 387511 h 775021"/>
              <a:gd name="connsiteX2" fmla="*/ 387511 w 775021"/>
              <a:gd name="connsiteY2" fmla="*/ 0 h 775021"/>
              <a:gd name="connsiteX3" fmla="*/ 0 w 775021"/>
              <a:gd name="connsiteY3" fmla="*/ 387511 h 775021"/>
              <a:gd name="connsiteX4" fmla="*/ 387511 w 775021"/>
              <a:gd name="connsiteY4" fmla="*/ 775021 h 7750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5021" h="775021">
                <a:moveTo>
                  <a:pt x="387511" y="775021"/>
                </a:moveTo>
                <a:cubicBezTo>
                  <a:pt x="601527" y="775021"/>
                  <a:pt x="775021" y="601527"/>
                  <a:pt x="775021" y="387511"/>
                </a:cubicBezTo>
                <a:cubicBezTo>
                  <a:pt x="775021" y="173494"/>
                  <a:pt x="601527" y="0"/>
                  <a:pt x="387511" y="0"/>
                </a:cubicBezTo>
                <a:cubicBezTo>
                  <a:pt x="173494" y="0"/>
                  <a:pt x="0" y="173494"/>
                  <a:pt x="0" y="387511"/>
                </a:cubicBezTo>
                <a:cubicBezTo>
                  <a:pt x="0" y="601527"/>
                  <a:pt x="173494" y="775021"/>
                  <a:pt x="387511" y="775021"/>
                </a:cubicBezTo>
                <a:close/>
              </a:path>
            </a:pathLst>
          </a:custGeom>
          <a:solidFill>
            <a:schemeClr val="accent6"/>
          </a:solidFill>
          <a:ln w="3801" cap="flat">
            <a:noFill/>
            <a:prstDash val="solid"/>
            <a:miter/>
          </a:ln>
        </p:spPr>
        <p:txBody>
          <a:bodyPr rtlCol="0" anchor="ctr"/>
          <a:lstStyle/>
          <a:p>
            <a:endParaRPr lang="en-US"/>
          </a:p>
        </p:txBody>
      </p:sp>
    </p:spTree>
    <p:extLst>
      <p:ext uri="{BB962C8B-B14F-4D97-AF65-F5344CB8AC3E}">
        <p14:creationId xmlns:p14="http://schemas.microsoft.com/office/powerpoint/2010/main" val="258665070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meline 2">
    <p:spTree>
      <p:nvGrpSpPr>
        <p:cNvPr id="1" name=""/>
        <p:cNvGrpSpPr/>
        <p:nvPr/>
      </p:nvGrpSpPr>
      <p:grpSpPr>
        <a:xfrm>
          <a:off x="0" y="0"/>
          <a:ext cx="0" cy="0"/>
          <a:chOff x="0" y="0"/>
          <a:chExt cx="0" cy="0"/>
        </a:xfrm>
      </p:grpSpPr>
      <p:sp>
        <p:nvSpPr>
          <p:cNvPr id="33" name="Rectangle 32">
            <a:extLst>
              <a:ext uri="{FF2B5EF4-FFF2-40B4-BE49-F238E27FC236}">
                <a16:creationId xmlns:a16="http://schemas.microsoft.com/office/drawing/2014/main" id="{376CF4B8-1811-BD21-43A7-560AC4724F3B}"/>
              </a:ext>
              <a:ext uri="{C183D7F6-B498-43B3-948B-1728B52AA6E4}">
                <adec:decorative xmlns:adec="http://schemas.microsoft.com/office/drawing/2017/decorative" val="1"/>
              </a:ext>
            </a:extLst>
          </p:cNvPr>
          <p:cNvSpPr/>
          <p:nvPr userDrawn="1"/>
        </p:nvSpPr>
        <p:spPr>
          <a:xfrm>
            <a:off x="-24064" y="0"/>
            <a:ext cx="12216063" cy="34671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sz="450"/>
          </a:p>
        </p:txBody>
      </p:sp>
      <p:sp>
        <p:nvSpPr>
          <p:cNvPr id="34" name="Rectangle 33">
            <a:extLst>
              <a:ext uri="{FF2B5EF4-FFF2-40B4-BE49-F238E27FC236}">
                <a16:creationId xmlns:a16="http://schemas.microsoft.com/office/drawing/2014/main" id="{30B7B4F0-D3BC-63DF-6429-F771BE5A3270}"/>
              </a:ext>
              <a:ext uri="{C183D7F6-B498-43B3-948B-1728B52AA6E4}">
                <adec:decorative xmlns:adec="http://schemas.microsoft.com/office/drawing/2017/decorative" val="1"/>
              </a:ext>
            </a:extLst>
          </p:cNvPr>
          <p:cNvSpPr/>
          <p:nvPr userDrawn="1"/>
        </p:nvSpPr>
        <p:spPr>
          <a:xfrm>
            <a:off x="443346" y="420493"/>
            <a:ext cx="11305309" cy="6026727"/>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2" name="Title 1">
            <a:extLst>
              <a:ext uri="{FF2B5EF4-FFF2-40B4-BE49-F238E27FC236}">
                <a16:creationId xmlns:a16="http://schemas.microsoft.com/office/drawing/2014/main" id="{A65C6DDD-D2BB-0153-0F53-9F7C17BDFD2B}"/>
              </a:ext>
            </a:extLst>
          </p:cNvPr>
          <p:cNvSpPr>
            <a:spLocks noGrp="1"/>
          </p:cNvSpPr>
          <p:nvPr>
            <p:ph type="title" hasCustomPrompt="1"/>
          </p:nvPr>
        </p:nvSpPr>
        <p:spPr>
          <a:xfrm>
            <a:off x="914400" y="1057274"/>
            <a:ext cx="10511627" cy="1012785"/>
          </a:xfrm>
        </p:spPr>
        <p:txBody>
          <a:bodyPr tIns="0" bIns="0"/>
          <a:lstStyle>
            <a:lvl1pPr algn="ctr">
              <a:lnSpc>
                <a:spcPct val="100000"/>
              </a:lnSpc>
              <a:defRPr sz="3600">
                <a:solidFill>
                  <a:schemeClr val="accent6"/>
                </a:solidFill>
              </a:defRPr>
            </a:lvl1pPr>
          </a:lstStyle>
          <a:p>
            <a:r>
              <a:rPr lang="en-US"/>
              <a:t>Click to add title</a:t>
            </a:r>
          </a:p>
        </p:txBody>
      </p:sp>
      <p:sp>
        <p:nvSpPr>
          <p:cNvPr id="14" name="Content Placeholder 5">
            <a:extLst>
              <a:ext uri="{FF2B5EF4-FFF2-40B4-BE49-F238E27FC236}">
                <a16:creationId xmlns:a16="http://schemas.microsoft.com/office/drawing/2014/main" id="{4D6DED8E-165F-59D7-F01C-4EF0446E5FC0}"/>
              </a:ext>
            </a:extLst>
          </p:cNvPr>
          <p:cNvSpPr>
            <a:spLocks noGrp="1"/>
          </p:cNvSpPr>
          <p:nvPr userDrawn="1">
            <p:ph sz="quarter" idx="4" hasCustomPrompt="1"/>
          </p:nvPr>
        </p:nvSpPr>
        <p:spPr>
          <a:xfrm>
            <a:off x="914400" y="2316067"/>
            <a:ext cx="10511627" cy="3948557"/>
          </a:xfrm>
        </p:spPr>
        <p:txBody>
          <a:bodyPr lIns="91440" tIns="91440" rIns="91440" bIns="91440">
            <a:normAutofit/>
          </a:bodyPr>
          <a:lstStyle>
            <a:lvl1pPr>
              <a:spcBef>
                <a:spcPts val="1000"/>
              </a:spcBef>
              <a:defRPr sz="1800"/>
            </a:lvl1pPr>
            <a:lvl2pPr>
              <a:spcBef>
                <a:spcPts val="1000"/>
              </a:spcBef>
              <a:defRPr sz="1800"/>
            </a:lvl2pPr>
            <a:lvl3pPr>
              <a:spcBef>
                <a:spcPts val="1000"/>
              </a:spcBef>
              <a:defRPr sz="1800"/>
            </a:lvl3pPr>
            <a:lvl4pPr>
              <a:spcBef>
                <a:spcPts val="1000"/>
              </a:spcBef>
              <a:defRPr sz="1800"/>
            </a:lvl4pPr>
            <a:lvl5pPr>
              <a:spcBef>
                <a:spcPts val="1000"/>
              </a:spcBef>
              <a:defRPr sz="1800"/>
            </a:lvl5pPr>
          </a:lstStyle>
          <a:p>
            <a:pPr lvl="0"/>
            <a:r>
              <a:rPr lang="en-US"/>
              <a:t>Click to add text</a:t>
            </a:r>
          </a:p>
          <a:p>
            <a:pPr lvl="1"/>
            <a:r>
              <a:rPr lang="en-US"/>
              <a:t>Second level</a:t>
            </a:r>
          </a:p>
          <a:p>
            <a:pPr lvl="2"/>
            <a:r>
              <a:rPr lang="en-US"/>
              <a:t>Third level</a:t>
            </a:r>
          </a:p>
          <a:p>
            <a:pPr lvl="3"/>
            <a:r>
              <a:rPr lang="en-US"/>
              <a:t>Fourth level</a:t>
            </a:r>
          </a:p>
          <a:p>
            <a:pPr lvl="4"/>
            <a:r>
              <a:rPr lang="en-US"/>
              <a:t>Fifth level</a:t>
            </a:r>
          </a:p>
        </p:txBody>
      </p:sp>
      <p:sp>
        <p:nvSpPr>
          <p:cNvPr id="16" name="Slide Number Placeholder 2">
            <a:extLst>
              <a:ext uri="{FF2B5EF4-FFF2-40B4-BE49-F238E27FC236}">
                <a16:creationId xmlns:a16="http://schemas.microsoft.com/office/drawing/2014/main" id="{2933FDAB-13EE-5F9F-5DFC-A5A60BC63623}"/>
              </a:ext>
            </a:extLst>
          </p:cNvPr>
          <p:cNvSpPr>
            <a:spLocks noGrp="1"/>
          </p:cNvSpPr>
          <p:nvPr>
            <p:ph type="sldNum" sz="quarter" idx="10"/>
          </p:nvPr>
        </p:nvSpPr>
        <p:spPr>
          <a:xfrm>
            <a:off x="10358437" y="457199"/>
            <a:ext cx="1067589" cy="471489"/>
          </a:xfrm>
        </p:spPr>
        <p:txBody>
          <a:bodyPr/>
          <a:lstStyle>
            <a:lvl1pPr>
              <a:defRPr sz="1600">
                <a:latin typeface="+mj-lt"/>
              </a:defRPr>
            </a:lvl1pPr>
          </a:lstStyle>
          <a:p>
            <a:fld id="{48F63A3B-78C7-47BE-AE5E-E10140E04643}" type="slidenum">
              <a:rPr lang="en-US" smtClean="0"/>
              <a:pPr/>
              <a:t>‹#›</a:t>
            </a:fld>
            <a:endParaRPr lang="en-US"/>
          </a:p>
        </p:txBody>
      </p:sp>
    </p:spTree>
    <p:extLst>
      <p:ext uri="{BB962C8B-B14F-4D97-AF65-F5344CB8AC3E}">
        <p14:creationId xmlns:p14="http://schemas.microsoft.com/office/powerpoint/2010/main" val="276750815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Closing">
    <p:bg>
      <p:bgPr>
        <a:solidFill>
          <a:schemeClr val="accent6"/>
        </a:solidFill>
        <a:effectLst/>
      </p:bgPr>
    </p:bg>
    <p:spTree>
      <p:nvGrpSpPr>
        <p:cNvPr id="1" name=""/>
        <p:cNvGrpSpPr/>
        <p:nvPr/>
      </p:nvGrpSpPr>
      <p:grpSpPr>
        <a:xfrm>
          <a:off x="0" y="0"/>
          <a:ext cx="0" cy="0"/>
          <a:chOff x="0" y="0"/>
          <a:chExt cx="0" cy="0"/>
        </a:xfrm>
      </p:grpSpPr>
      <p:sp>
        <p:nvSpPr>
          <p:cNvPr id="13" name="Freeform: Shape 12">
            <a:extLst>
              <a:ext uri="{FF2B5EF4-FFF2-40B4-BE49-F238E27FC236}">
                <a16:creationId xmlns:a16="http://schemas.microsoft.com/office/drawing/2014/main" id="{AEF1F750-031C-BDB7-BD7B-9CBE17406FDB}"/>
              </a:ext>
              <a:ext uri="{C183D7F6-B498-43B3-948B-1728B52AA6E4}">
                <adec:decorative xmlns:adec="http://schemas.microsoft.com/office/drawing/2017/decorative" val="1"/>
              </a:ext>
            </a:extLst>
          </p:cNvPr>
          <p:cNvSpPr/>
          <p:nvPr userDrawn="1"/>
        </p:nvSpPr>
        <p:spPr>
          <a:xfrm>
            <a:off x="0" y="0"/>
            <a:ext cx="8948738" cy="6858000"/>
          </a:xfrm>
          <a:custGeom>
            <a:avLst/>
            <a:gdLst>
              <a:gd name="connsiteX0" fmla="*/ 0 w 8948738"/>
              <a:gd name="connsiteY0" fmla="*/ 0 h 6858000"/>
              <a:gd name="connsiteX1" fmla="*/ 5932941 w 8948738"/>
              <a:gd name="connsiteY1" fmla="*/ 0 h 6858000"/>
              <a:gd name="connsiteX2" fmla="*/ 6047310 w 8948738"/>
              <a:gd name="connsiteY2" fmla="*/ 14613 h 6858000"/>
              <a:gd name="connsiteX3" fmla="*/ 8948738 w 8948738"/>
              <a:gd name="connsiteY3" fmla="*/ 3416480 h 6858000"/>
              <a:gd name="connsiteX4" fmla="*/ 5702202 w 8948738"/>
              <a:gd name="connsiteY4" fmla="*/ 6853523 h 6858000"/>
              <a:gd name="connsiteX5" fmla="*/ 5526113 w 8948738"/>
              <a:gd name="connsiteY5" fmla="*/ 6858000 h 6858000"/>
              <a:gd name="connsiteX6" fmla="*/ 0 w 8948738"/>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948738" h="6858000">
                <a:moveTo>
                  <a:pt x="0" y="0"/>
                </a:moveTo>
                <a:lnTo>
                  <a:pt x="5932941" y="0"/>
                </a:lnTo>
                <a:lnTo>
                  <a:pt x="6047310" y="14613"/>
                </a:lnTo>
                <a:cubicBezTo>
                  <a:pt x="7690210" y="267026"/>
                  <a:pt x="8948738" y="1693971"/>
                  <a:pt x="8948738" y="3416480"/>
                </a:cubicBezTo>
                <a:cubicBezTo>
                  <a:pt x="8948738" y="5257788"/>
                  <a:pt x="7510634" y="6761349"/>
                  <a:pt x="5702202" y="6853523"/>
                </a:cubicBezTo>
                <a:lnTo>
                  <a:pt x="5526113" y="6858000"/>
                </a:lnTo>
                <a:lnTo>
                  <a:pt x="0" y="6858000"/>
                </a:lnTo>
                <a:close/>
              </a:path>
            </a:pathLst>
          </a:custGeom>
          <a:solidFill>
            <a:schemeClr val="bg1"/>
          </a:solidFill>
          <a:ln w="4760"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a:solidFill>
                <a:schemeClr val="tx1"/>
              </a:solidFill>
            </a:endParaRPr>
          </a:p>
        </p:txBody>
      </p:sp>
      <p:sp>
        <p:nvSpPr>
          <p:cNvPr id="19" name="Freeform: Shape 18">
            <a:extLst>
              <a:ext uri="{FF2B5EF4-FFF2-40B4-BE49-F238E27FC236}">
                <a16:creationId xmlns:a16="http://schemas.microsoft.com/office/drawing/2014/main" id="{FEB515B5-2D9F-58E1-6E3C-CCBF105D891E}"/>
              </a:ext>
              <a:ext uri="{C183D7F6-B498-43B3-948B-1728B52AA6E4}">
                <adec:decorative xmlns:adec="http://schemas.microsoft.com/office/drawing/2017/decorative" val="1"/>
              </a:ext>
            </a:extLst>
          </p:cNvPr>
          <p:cNvSpPr/>
          <p:nvPr userDrawn="1"/>
        </p:nvSpPr>
        <p:spPr>
          <a:xfrm>
            <a:off x="7527501" y="0"/>
            <a:ext cx="4671276" cy="6857999"/>
          </a:xfrm>
          <a:custGeom>
            <a:avLst/>
            <a:gdLst>
              <a:gd name="connsiteX0" fmla="*/ 3416476 w 4653374"/>
              <a:gd name="connsiteY0" fmla="*/ 0 h 6831717"/>
              <a:gd name="connsiteX1" fmla="*/ 4653374 w 4653374"/>
              <a:gd name="connsiteY1" fmla="*/ 0 h 6831717"/>
              <a:gd name="connsiteX2" fmla="*/ 4653374 w 4653374"/>
              <a:gd name="connsiteY2" fmla="*/ 6831717 h 6831717"/>
              <a:gd name="connsiteX3" fmla="*/ 3416476 w 4653374"/>
              <a:gd name="connsiteY3" fmla="*/ 6831717 h 6831717"/>
              <a:gd name="connsiteX4" fmla="*/ 0 w 4653374"/>
              <a:gd name="connsiteY4" fmla="*/ 3415863 h 6831717"/>
              <a:gd name="connsiteX5" fmla="*/ 3416476 w 4653374"/>
              <a:gd name="connsiteY5" fmla="*/ 0 h 68317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653374" h="6831717">
                <a:moveTo>
                  <a:pt x="3416476" y="0"/>
                </a:moveTo>
                <a:lnTo>
                  <a:pt x="4653374" y="0"/>
                </a:lnTo>
                <a:lnTo>
                  <a:pt x="4653374" y="6831717"/>
                </a:lnTo>
                <a:lnTo>
                  <a:pt x="3416476" y="6831717"/>
                </a:lnTo>
                <a:cubicBezTo>
                  <a:pt x="1529612" y="6831717"/>
                  <a:pt x="0" y="5302406"/>
                  <a:pt x="0" y="3415863"/>
                </a:cubicBezTo>
                <a:cubicBezTo>
                  <a:pt x="0" y="1529335"/>
                  <a:pt x="1529607" y="0"/>
                  <a:pt x="3416476" y="0"/>
                </a:cubicBezTo>
                <a:close/>
              </a:path>
            </a:pathLst>
          </a:custGeom>
          <a:solidFill>
            <a:schemeClr val="accent1"/>
          </a:solidFill>
          <a:ln w="4777" cap="flat">
            <a:noFill/>
            <a:prstDash val="solid"/>
            <a:miter/>
          </a:ln>
        </p:spPr>
        <p:txBody>
          <a:bodyPr rtlCol="0" anchor="ctr"/>
          <a:lstStyle/>
          <a:p>
            <a:endParaRPr lang="en-US"/>
          </a:p>
        </p:txBody>
      </p:sp>
      <p:pic>
        <p:nvPicPr>
          <p:cNvPr id="9" name="Image 2">
            <a:extLst>
              <a:ext uri="{FF2B5EF4-FFF2-40B4-BE49-F238E27FC236}">
                <a16:creationId xmlns:a16="http://schemas.microsoft.com/office/drawing/2014/main" id="{5CCFEDF9-5B69-87BA-8A33-35033DA4013F}"/>
              </a:ext>
              <a:ext uri="{C183D7F6-B498-43B3-948B-1728B52AA6E4}">
                <adec:decorative xmlns:adec="http://schemas.microsoft.com/office/drawing/2017/decorative" val="1"/>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p:blipFill>
        <p:spPr>
          <a:xfrm>
            <a:off x="8766586" y="0"/>
            <a:ext cx="3432191" cy="3432191"/>
          </a:xfrm>
          <a:prstGeom prst="rect">
            <a:avLst/>
          </a:prstGeom>
        </p:spPr>
      </p:pic>
      <p:sp>
        <p:nvSpPr>
          <p:cNvPr id="2" name="Title 1"/>
          <p:cNvSpPr>
            <a:spLocks noGrp="1"/>
          </p:cNvSpPr>
          <p:nvPr>
            <p:ph type="ctrTitle" hasCustomPrompt="1"/>
          </p:nvPr>
        </p:nvSpPr>
        <p:spPr>
          <a:xfrm>
            <a:off x="914401" y="849782"/>
            <a:ext cx="5715000" cy="2727709"/>
          </a:xfrm>
        </p:spPr>
        <p:txBody>
          <a:bodyPr tIns="0" bIns="0" anchor="b" anchorCtr="0">
            <a:noAutofit/>
          </a:bodyPr>
          <a:lstStyle>
            <a:lvl1pPr algn="l">
              <a:lnSpc>
                <a:spcPct val="100000"/>
              </a:lnSpc>
              <a:defRPr sz="3600"/>
            </a:lvl1pPr>
          </a:lstStyle>
          <a:p>
            <a:r>
              <a:rPr lang="en-US"/>
              <a:t>Click to add title</a:t>
            </a:r>
          </a:p>
        </p:txBody>
      </p:sp>
      <p:sp>
        <p:nvSpPr>
          <p:cNvPr id="6" name="Subtitle 2">
            <a:extLst>
              <a:ext uri="{FF2B5EF4-FFF2-40B4-BE49-F238E27FC236}">
                <a16:creationId xmlns:a16="http://schemas.microsoft.com/office/drawing/2014/main" id="{86F10CB4-CF79-A942-DA9C-04CBB7C89DC3}"/>
              </a:ext>
            </a:extLst>
          </p:cNvPr>
          <p:cNvSpPr>
            <a:spLocks noGrp="1"/>
          </p:cNvSpPr>
          <p:nvPr>
            <p:ph type="subTitle" idx="1" hasCustomPrompt="1"/>
          </p:nvPr>
        </p:nvSpPr>
        <p:spPr>
          <a:xfrm>
            <a:off x="914401" y="3813606"/>
            <a:ext cx="5715000" cy="2234642"/>
          </a:xfrm>
        </p:spPr>
        <p:txBody>
          <a:bodyPr lIns="91440" tIns="0" rIns="91440" bIns="0" anchor="t" anchorCtr="0">
            <a:normAutofit/>
          </a:bodyPr>
          <a:lstStyle>
            <a:lvl1pPr marL="0" indent="0" algn="l">
              <a:spcBef>
                <a:spcPts val="576"/>
              </a:spcBef>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add subtitle</a:t>
            </a:r>
          </a:p>
        </p:txBody>
      </p:sp>
    </p:spTree>
    <p:extLst>
      <p:ext uri="{BB962C8B-B14F-4D97-AF65-F5344CB8AC3E}">
        <p14:creationId xmlns:p14="http://schemas.microsoft.com/office/powerpoint/2010/main" val="237289882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7" name="Freeform: Shape 6">
            <a:extLst>
              <a:ext uri="{FF2B5EF4-FFF2-40B4-BE49-F238E27FC236}">
                <a16:creationId xmlns:a16="http://schemas.microsoft.com/office/drawing/2014/main" id="{2C6B5F91-ABF5-D0B6-E43F-40CEDC3A6DF8}"/>
              </a:ext>
              <a:ext uri="{C183D7F6-B498-43B3-948B-1728B52AA6E4}">
                <adec:decorative xmlns:adec="http://schemas.microsoft.com/office/drawing/2017/decorative" val="1"/>
              </a:ext>
            </a:extLst>
          </p:cNvPr>
          <p:cNvSpPr/>
          <p:nvPr userDrawn="1"/>
        </p:nvSpPr>
        <p:spPr>
          <a:xfrm>
            <a:off x="1" y="0"/>
            <a:ext cx="2242827" cy="2102966"/>
          </a:xfrm>
          <a:custGeom>
            <a:avLst/>
            <a:gdLst>
              <a:gd name="connsiteX0" fmla="*/ 2220549 w 2242827"/>
              <a:gd name="connsiteY0" fmla="*/ 0 h 2102966"/>
              <a:gd name="connsiteX1" fmla="*/ 2242827 w 2242827"/>
              <a:gd name="connsiteY1" fmla="*/ 0 h 2102966"/>
              <a:gd name="connsiteX2" fmla="*/ 2238641 w 2242827"/>
              <a:gd name="connsiteY2" fmla="*/ 82607 h 2102966"/>
              <a:gd name="connsiteX3" fmla="*/ 1 w 2242827"/>
              <a:gd name="connsiteY3" fmla="*/ 2102966 h 2102966"/>
              <a:gd name="connsiteX4" fmla="*/ 1 w 2242827"/>
              <a:gd name="connsiteY4" fmla="*/ 2080690 h 2102966"/>
              <a:gd name="connsiteX5" fmla="*/ 2216479 w 2242827"/>
              <a:gd name="connsiteY5" fmla="*/ 80336 h 2102966"/>
              <a:gd name="connsiteX6" fmla="*/ 2098030 w 2242827"/>
              <a:gd name="connsiteY6" fmla="*/ 0 h 2102966"/>
              <a:gd name="connsiteX7" fmla="*/ 2120412 w 2242827"/>
              <a:gd name="connsiteY7" fmla="*/ 0 h 2102966"/>
              <a:gd name="connsiteX8" fmla="*/ 2116859 w 2242827"/>
              <a:gd name="connsiteY8" fmla="*/ 70117 h 2102966"/>
              <a:gd name="connsiteX9" fmla="*/ 1 w 2242827"/>
              <a:gd name="connsiteY9" fmla="*/ 1980571 h 2102966"/>
              <a:gd name="connsiteX10" fmla="*/ 1 w 2242827"/>
              <a:gd name="connsiteY10" fmla="*/ 1958295 h 2102966"/>
              <a:gd name="connsiteX11" fmla="*/ 2094588 w 2242827"/>
              <a:gd name="connsiteY11" fmla="*/ 67938 h 2102966"/>
              <a:gd name="connsiteX12" fmla="*/ 1975608 w 2242827"/>
              <a:gd name="connsiteY12" fmla="*/ 0 h 2102966"/>
              <a:gd name="connsiteX13" fmla="*/ 1997887 w 2242827"/>
              <a:gd name="connsiteY13" fmla="*/ 0 h 2102966"/>
              <a:gd name="connsiteX14" fmla="*/ 1994968 w 2242827"/>
              <a:gd name="connsiteY14" fmla="*/ 57611 h 2102966"/>
              <a:gd name="connsiteX15" fmla="*/ 1 w 2242827"/>
              <a:gd name="connsiteY15" fmla="*/ 1858047 h 2102966"/>
              <a:gd name="connsiteX16" fmla="*/ 1 w 2242827"/>
              <a:gd name="connsiteY16" fmla="*/ 1835771 h 2102966"/>
              <a:gd name="connsiteX17" fmla="*/ 1972805 w 2242827"/>
              <a:gd name="connsiteY17" fmla="*/ 55322 h 2102966"/>
              <a:gd name="connsiteX18" fmla="*/ 1853193 w 2242827"/>
              <a:gd name="connsiteY18" fmla="*/ 0 h 2102966"/>
              <a:gd name="connsiteX19" fmla="*/ 1875472 w 2242827"/>
              <a:gd name="connsiteY19" fmla="*/ 0 h 2102966"/>
              <a:gd name="connsiteX20" fmla="*/ 1873186 w 2242827"/>
              <a:gd name="connsiteY20" fmla="*/ 45119 h 2102966"/>
              <a:gd name="connsiteX21" fmla="*/ 0 w 2242827"/>
              <a:gd name="connsiteY21" fmla="*/ 1735650 h 2102966"/>
              <a:gd name="connsiteX22" fmla="*/ 0 w 2242827"/>
              <a:gd name="connsiteY22" fmla="*/ 1713374 h 2102966"/>
              <a:gd name="connsiteX23" fmla="*/ 1851022 w 2242827"/>
              <a:gd name="connsiteY23" fmla="*/ 42848 h 2102966"/>
              <a:gd name="connsiteX24" fmla="*/ 1730668 w 2242827"/>
              <a:gd name="connsiteY24" fmla="*/ 0 h 2102966"/>
              <a:gd name="connsiteX25" fmla="*/ 1753056 w 2242827"/>
              <a:gd name="connsiteY25" fmla="*/ 0 h 2102966"/>
              <a:gd name="connsiteX26" fmla="*/ 1751404 w 2242827"/>
              <a:gd name="connsiteY26" fmla="*/ 32610 h 2102966"/>
              <a:gd name="connsiteX27" fmla="*/ 0 w 2242827"/>
              <a:gd name="connsiteY27" fmla="*/ 1613232 h 2102966"/>
              <a:gd name="connsiteX28" fmla="*/ 0 w 2242827"/>
              <a:gd name="connsiteY28" fmla="*/ 1590961 h 2102966"/>
              <a:gd name="connsiteX29" fmla="*/ 1729127 w 2242827"/>
              <a:gd name="connsiteY29" fmla="*/ 30432 h 2102966"/>
              <a:gd name="connsiteX30" fmla="*/ 1608247 w 2242827"/>
              <a:gd name="connsiteY30" fmla="*/ 0 h 2102966"/>
              <a:gd name="connsiteX31" fmla="*/ 1630525 w 2242827"/>
              <a:gd name="connsiteY31" fmla="*/ 0 h 2102966"/>
              <a:gd name="connsiteX32" fmla="*/ 1629507 w 2242827"/>
              <a:gd name="connsiteY32" fmla="*/ 20086 h 2102966"/>
              <a:gd name="connsiteX33" fmla="*/ 0 w 2242827"/>
              <a:gd name="connsiteY33" fmla="*/ 1490712 h 2102966"/>
              <a:gd name="connsiteX34" fmla="*/ 0 w 2242827"/>
              <a:gd name="connsiteY34" fmla="*/ 1468436 h 2102966"/>
              <a:gd name="connsiteX35" fmla="*/ 1607345 w 2242827"/>
              <a:gd name="connsiteY35" fmla="*/ 17816 h 2102966"/>
              <a:gd name="connsiteX36" fmla="*/ 1485833 w 2242827"/>
              <a:gd name="connsiteY36" fmla="*/ 0 h 2102966"/>
              <a:gd name="connsiteX37" fmla="*/ 1508109 w 2242827"/>
              <a:gd name="connsiteY37" fmla="*/ 0 h 2102966"/>
              <a:gd name="connsiteX38" fmla="*/ 1507724 w 2242827"/>
              <a:gd name="connsiteY38" fmla="*/ 7596 h 2102966"/>
              <a:gd name="connsiteX39" fmla="*/ 0 w 2242827"/>
              <a:gd name="connsiteY39" fmla="*/ 1368317 h 2102966"/>
              <a:gd name="connsiteX40" fmla="*/ 0 w 2242827"/>
              <a:gd name="connsiteY40" fmla="*/ 1346041 h 2102966"/>
              <a:gd name="connsiteX41" fmla="*/ 1485563 w 2242827"/>
              <a:gd name="connsiteY41" fmla="*/ 5325 h 2102966"/>
              <a:gd name="connsiteX42" fmla="*/ 1362591 w 2242827"/>
              <a:gd name="connsiteY42" fmla="*/ 0 h 2102966"/>
              <a:gd name="connsiteX43" fmla="*/ 1385194 w 2242827"/>
              <a:gd name="connsiteY43" fmla="*/ 0 h 2102966"/>
              <a:gd name="connsiteX44" fmla="*/ 1364797 w 2242827"/>
              <a:gd name="connsiteY44" fmla="*/ 133264 h 2102966"/>
              <a:gd name="connsiteX45" fmla="*/ 0 w 2242827"/>
              <a:gd name="connsiteY45" fmla="*/ 1245917 h 2102966"/>
              <a:gd name="connsiteX46" fmla="*/ 0 w 2242827"/>
              <a:gd name="connsiteY46" fmla="*/ 1223641 h 2102966"/>
              <a:gd name="connsiteX47" fmla="*/ 1342864 w 2242827"/>
              <a:gd name="connsiteY47" fmla="*/ 128894 h 2102966"/>
              <a:gd name="connsiteX48" fmla="*/ 1238878 w 2242827"/>
              <a:gd name="connsiteY48" fmla="*/ 0 h 2102966"/>
              <a:gd name="connsiteX49" fmla="*/ 1261388 w 2242827"/>
              <a:gd name="connsiteY49" fmla="*/ 0 h 2102966"/>
              <a:gd name="connsiteX50" fmla="*/ 1244763 w 2242827"/>
              <a:gd name="connsiteY50" fmla="*/ 108614 h 2102966"/>
              <a:gd name="connsiteX51" fmla="*/ 0 w 2242827"/>
              <a:gd name="connsiteY51" fmla="*/ 1123397 h 2102966"/>
              <a:gd name="connsiteX52" fmla="*/ 0 w 2242827"/>
              <a:gd name="connsiteY52" fmla="*/ 1101121 h 2102966"/>
              <a:gd name="connsiteX53" fmla="*/ 1222940 w 2242827"/>
              <a:gd name="connsiteY53" fmla="*/ 104135 h 2102966"/>
              <a:gd name="connsiteX54" fmla="*/ 1115178 w 2242827"/>
              <a:gd name="connsiteY54" fmla="*/ 0 h 2102966"/>
              <a:gd name="connsiteX55" fmla="*/ 1137688 w 2242827"/>
              <a:gd name="connsiteY55" fmla="*/ 0 h 2102966"/>
              <a:gd name="connsiteX56" fmla="*/ 1124836 w 2242827"/>
              <a:gd name="connsiteY56" fmla="*/ 83962 h 2102966"/>
              <a:gd name="connsiteX57" fmla="*/ 0 w 2242827"/>
              <a:gd name="connsiteY57" fmla="*/ 1000978 h 2102966"/>
              <a:gd name="connsiteX58" fmla="*/ 0 w 2242827"/>
              <a:gd name="connsiteY58" fmla="*/ 978703 h 2102966"/>
              <a:gd name="connsiteX59" fmla="*/ 1103012 w 2242827"/>
              <a:gd name="connsiteY59" fmla="*/ 79485 h 2102966"/>
              <a:gd name="connsiteX60" fmla="*/ 991375 w 2242827"/>
              <a:gd name="connsiteY60" fmla="*/ 0 h 2102966"/>
              <a:gd name="connsiteX61" fmla="*/ 1013997 w 2242827"/>
              <a:gd name="connsiteY61" fmla="*/ 0 h 2102966"/>
              <a:gd name="connsiteX62" fmla="*/ 1004915 w 2242827"/>
              <a:gd name="connsiteY62" fmla="*/ 59331 h 2102966"/>
              <a:gd name="connsiteX63" fmla="*/ 0 w 2242827"/>
              <a:gd name="connsiteY63" fmla="*/ 878583 h 2102966"/>
              <a:gd name="connsiteX64" fmla="*/ 0 w 2242827"/>
              <a:gd name="connsiteY64" fmla="*/ 856307 h 2102966"/>
              <a:gd name="connsiteX65" fmla="*/ 982981 w 2242827"/>
              <a:gd name="connsiteY65" fmla="*/ 54853 h 2102966"/>
              <a:gd name="connsiteX66" fmla="*/ 866108 w 2242827"/>
              <a:gd name="connsiteY66" fmla="*/ 0 h 2102966"/>
              <a:gd name="connsiteX67" fmla="*/ 888384 w 2242827"/>
              <a:gd name="connsiteY67" fmla="*/ 0 h 2102966"/>
              <a:gd name="connsiteX68" fmla="*/ 884876 w 2242827"/>
              <a:gd name="connsiteY68" fmla="*/ 34680 h 2102966"/>
              <a:gd name="connsiteX69" fmla="*/ 0 w 2242827"/>
              <a:gd name="connsiteY69" fmla="*/ 756058 h 2102966"/>
              <a:gd name="connsiteX70" fmla="*/ 0 w 2242827"/>
              <a:gd name="connsiteY70" fmla="*/ 733782 h 2102966"/>
              <a:gd name="connsiteX71" fmla="*/ 863057 w 2242827"/>
              <a:gd name="connsiteY71" fmla="*/ 30169 h 2102966"/>
              <a:gd name="connsiteX72" fmla="*/ 743692 w 2242827"/>
              <a:gd name="connsiteY72" fmla="*/ 0 h 2102966"/>
              <a:gd name="connsiteX73" fmla="*/ 765973 w 2242827"/>
              <a:gd name="connsiteY73" fmla="*/ 0 h 2102966"/>
              <a:gd name="connsiteX74" fmla="*/ 764957 w 2242827"/>
              <a:gd name="connsiteY74" fmla="*/ 10048 h 2102966"/>
              <a:gd name="connsiteX75" fmla="*/ 0 w 2242827"/>
              <a:gd name="connsiteY75" fmla="*/ 633662 h 2102966"/>
              <a:gd name="connsiteX76" fmla="*/ 0 w 2242827"/>
              <a:gd name="connsiteY76" fmla="*/ 611386 h 2102966"/>
              <a:gd name="connsiteX77" fmla="*/ 743129 w 2242827"/>
              <a:gd name="connsiteY77" fmla="*/ 5570 h 2102966"/>
              <a:gd name="connsiteX78" fmla="*/ 617163 w 2242827"/>
              <a:gd name="connsiteY78" fmla="*/ 0 h 2102966"/>
              <a:gd name="connsiteX79" fmla="*/ 640489 w 2242827"/>
              <a:gd name="connsiteY79" fmla="*/ 0 h 2102966"/>
              <a:gd name="connsiteX80" fmla="*/ 606611 w 2242827"/>
              <a:gd name="connsiteY80" fmla="*/ 108906 h 2102966"/>
              <a:gd name="connsiteX81" fmla="*/ 0 w 2242827"/>
              <a:gd name="connsiteY81" fmla="*/ 511248 h 2102966"/>
              <a:gd name="connsiteX82" fmla="*/ 0 w 2242827"/>
              <a:gd name="connsiteY82" fmla="*/ 488972 h 2102966"/>
              <a:gd name="connsiteX83" fmla="*/ 585980 w 2242827"/>
              <a:gd name="connsiteY83" fmla="*/ 100252 h 2102966"/>
              <a:gd name="connsiteX84" fmla="*/ 489561 w 2242827"/>
              <a:gd name="connsiteY84" fmla="*/ 0 h 2102966"/>
              <a:gd name="connsiteX85" fmla="*/ 512789 w 2242827"/>
              <a:gd name="connsiteY85" fmla="*/ 0 h 2102966"/>
              <a:gd name="connsiteX86" fmla="*/ 493721 w 2242827"/>
              <a:gd name="connsiteY86" fmla="*/ 61289 h 2102966"/>
              <a:gd name="connsiteX87" fmla="*/ 0 w 2242827"/>
              <a:gd name="connsiteY87" fmla="*/ 388735 h 2102966"/>
              <a:gd name="connsiteX88" fmla="*/ 0 w 2242827"/>
              <a:gd name="connsiteY88" fmla="*/ 366459 h 2102966"/>
              <a:gd name="connsiteX89" fmla="*/ 473199 w 2242827"/>
              <a:gd name="connsiteY89" fmla="*/ 52587 h 2102966"/>
              <a:gd name="connsiteX90" fmla="*/ 361966 w 2242827"/>
              <a:gd name="connsiteY90" fmla="*/ 0 h 2102966"/>
              <a:gd name="connsiteX91" fmla="*/ 385181 w 2242827"/>
              <a:gd name="connsiteY91" fmla="*/ 0 h 2102966"/>
              <a:gd name="connsiteX92" fmla="*/ 380937 w 2242827"/>
              <a:gd name="connsiteY92" fmla="*/ 13636 h 2102966"/>
              <a:gd name="connsiteX93" fmla="*/ 0 w 2242827"/>
              <a:gd name="connsiteY93" fmla="*/ 266328 h 2102966"/>
              <a:gd name="connsiteX94" fmla="*/ 0 w 2242827"/>
              <a:gd name="connsiteY94" fmla="*/ 244052 h 2102966"/>
              <a:gd name="connsiteX95" fmla="*/ 360416 w 2242827"/>
              <a:gd name="connsiteY95" fmla="*/ 4982 h 2102966"/>
              <a:gd name="connsiteX96" fmla="*/ 218905 w 2242827"/>
              <a:gd name="connsiteY96" fmla="*/ 0 h 2102966"/>
              <a:gd name="connsiteX97" fmla="*/ 249720 w 2242827"/>
              <a:gd name="connsiteY97" fmla="*/ 0 h 2102966"/>
              <a:gd name="connsiteX98" fmla="*/ 241311 w 2242827"/>
              <a:gd name="connsiteY98" fmla="*/ 15475 h 2102966"/>
              <a:gd name="connsiteX99" fmla="*/ 0 w 2242827"/>
              <a:gd name="connsiteY99" fmla="*/ 143932 h 2102966"/>
              <a:gd name="connsiteX100" fmla="*/ 0 w 2242827"/>
              <a:gd name="connsiteY100" fmla="*/ 121656 h 2102966"/>
              <a:gd name="connsiteX101" fmla="*/ 189966 w 2242827"/>
              <a:gd name="connsiteY101" fmla="*/ 42875 h 21029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Lst>
            <a:rect l="l" t="t" r="r" b="b"/>
            <a:pathLst>
              <a:path w="2242827" h="2102966">
                <a:moveTo>
                  <a:pt x="2220549" y="0"/>
                </a:moveTo>
                <a:lnTo>
                  <a:pt x="2242827" y="0"/>
                </a:lnTo>
                <a:lnTo>
                  <a:pt x="2238641" y="82607"/>
                </a:lnTo>
                <a:cubicBezTo>
                  <a:pt x="2123193" y="1215807"/>
                  <a:pt x="1163255" y="2102966"/>
                  <a:pt x="1" y="2102966"/>
                </a:cubicBezTo>
                <a:lnTo>
                  <a:pt x="1" y="2080690"/>
                </a:lnTo>
                <a:cubicBezTo>
                  <a:pt x="1151759" y="2080690"/>
                  <a:pt x="2102176" y="1202330"/>
                  <a:pt x="2216479" y="80336"/>
                </a:cubicBezTo>
                <a:close/>
                <a:moveTo>
                  <a:pt x="2098030" y="0"/>
                </a:moveTo>
                <a:lnTo>
                  <a:pt x="2120412" y="0"/>
                </a:lnTo>
                <a:lnTo>
                  <a:pt x="2116859" y="70117"/>
                </a:lnTo>
                <a:cubicBezTo>
                  <a:pt x="2007691" y="1141666"/>
                  <a:pt x="1099966" y="1980571"/>
                  <a:pt x="1" y="1980571"/>
                </a:cubicBezTo>
                <a:lnTo>
                  <a:pt x="1" y="1958295"/>
                </a:lnTo>
                <a:cubicBezTo>
                  <a:pt x="1088470" y="1958295"/>
                  <a:pt x="1986577" y="1128187"/>
                  <a:pt x="2094588" y="67938"/>
                </a:cubicBezTo>
                <a:close/>
                <a:moveTo>
                  <a:pt x="1975608" y="0"/>
                </a:moveTo>
                <a:lnTo>
                  <a:pt x="1997887" y="0"/>
                </a:lnTo>
                <a:lnTo>
                  <a:pt x="1994968" y="57611"/>
                </a:lnTo>
                <a:cubicBezTo>
                  <a:pt x="1892090" y="1067493"/>
                  <a:pt x="1036676" y="1858047"/>
                  <a:pt x="1" y="1858047"/>
                </a:cubicBezTo>
                <a:lnTo>
                  <a:pt x="1" y="1835771"/>
                </a:lnTo>
                <a:cubicBezTo>
                  <a:pt x="1025181" y="1835771"/>
                  <a:pt x="1871073" y="1053919"/>
                  <a:pt x="1972805" y="55322"/>
                </a:cubicBezTo>
                <a:close/>
                <a:moveTo>
                  <a:pt x="1853193" y="0"/>
                </a:moveTo>
                <a:lnTo>
                  <a:pt x="1875472" y="0"/>
                </a:lnTo>
                <a:lnTo>
                  <a:pt x="1873186" y="45119"/>
                </a:lnTo>
                <a:cubicBezTo>
                  <a:pt x="1776588" y="993350"/>
                  <a:pt x="973388" y="1735650"/>
                  <a:pt x="0" y="1735650"/>
                </a:cubicBezTo>
                <a:lnTo>
                  <a:pt x="0" y="1713374"/>
                </a:lnTo>
                <a:cubicBezTo>
                  <a:pt x="961784" y="1713374"/>
                  <a:pt x="1755557" y="979877"/>
                  <a:pt x="1851022" y="42848"/>
                </a:cubicBezTo>
                <a:close/>
                <a:moveTo>
                  <a:pt x="1730668" y="0"/>
                </a:moveTo>
                <a:lnTo>
                  <a:pt x="1753056" y="0"/>
                </a:lnTo>
                <a:lnTo>
                  <a:pt x="1751404" y="32610"/>
                </a:lnTo>
                <a:cubicBezTo>
                  <a:pt x="1661086" y="919190"/>
                  <a:pt x="910098" y="1613232"/>
                  <a:pt x="0" y="1613232"/>
                </a:cubicBezTo>
                <a:lnTo>
                  <a:pt x="0" y="1590961"/>
                </a:lnTo>
                <a:cubicBezTo>
                  <a:pt x="898495" y="1590961"/>
                  <a:pt x="1639954" y="905712"/>
                  <a:pt x="1729127" y="30432"/>
                </a:cubicBezTo>
                <a:close/>
                <a:moveTo>
                  <a:pt x="1608247" y="0"/>
                </a:moveTo>
                <a:lnTo>
                  <a:pt x="1630525" y="0"/>
                </a:lnTo>
                <a:lnTo>
                  <a:pt x="1629507" y="20086"/>
                </a:lnTo>
                <a:cubicBezTo>
                  <a:pt x="1545469" y="844919"/>
                  <a:pt x="846701" y="1490712"/>
                  <a:pt x="0" y="1490712"/>
                </a:cubicBezTo>
                <a:lnTo>
                  <a:pt x="0" y="1468436"/>
                </a:lnTo>
                <a:cubicBezTo>
                  <a:pt x="835206" y="1468436"/>
                  <a:pt x="1524451" y="831445"/>
                  <a:pt x="1607345" y="17816"/>
                </a:cubicBezTo>
                <a:close/>
                <a:moveTo>
                  <a:pt x="1485833" y="0"/>
                </a:moveTo>
                <a:lnTo>
                  <a:pt x="1508109" y="0"/>
                </a:lnTo>
                <a:lnTo>
                  <a:pt x="1507724" y="7596"/>
                </a:lnTo>
                <a:cubicBezTo>
                  <a:pt x="1429966" y="770778"/>
                  <a:pt x="783416" y="1368317"/>
                  <a:pt x="0" y="1368317"/>
                </a:cubicBezTo>
                <a:lnTo>
                  <a:pt x="0" y="1346041"/>
                </a:lnTo>
                <a:cubicBezTo>
                  <a:pt x="771917" y="1346041"/>
                  <a:pt x="1408949" y="757304"/>
                  <a:pt x="1485563" y="5325"/>
                </a:cubicBezTo>
                <a:close/>
                <a:moveTo>
                  <a:pt x="1362591" y="0"/>
                </a:moveTo>
                <a:lnTo>
                  <a:pt x="1385194" y="0"/>
                </a:lnTo>
                <a:lnTo>
                  <a:pt x="1364797" y="133264"/>
                </a:lnTo>
                <a:cubicBezTo>
                  <a:pt x="1234684" y="767432"/>
                  <a:pt x="672215" y="1245917"/>
                  <a:pt x="0" y="1245917"/>
                </a:cubicBezTo>
                <a:lnTo>
                  <a:pt x="0" y="1223641"/>
                </a:lnTo>
                <a:cubicBezTo>
                  <a:pt x="661385" y="1223641"/>
                  <a:pt x="1214835" y="752908"/>
                  <a:pt x="1342864" y="128894"/>
                </a:cubicBezTo>
                <a:close/>
                <a:moveTo>
                  <a:pt x="1238878" y="0"/>
                </a:moveTo>
                <a:lnTo>
                  <a:pt x="1261388" y="0"/>
                </a:lnTo>
                <a:lnTo>
                  <a:pt x="1244763" y="108614"/>
                </a:lnTo>
                <a:cubicBezTo>
                  <a:pt x="1126083" y="687031"/>
                  <a:pt x="613049" y="1123397"/>
                  <a:pt x="0" y="1123397"/>
                </a:cubicBezTo>
                <a:lnTo>
                  <a:pt x="0" y="1101121"/>
                </a:lnTo>
                <a:cubicBezTo>
                  <a:pt x="602316" y="1101121"/>
                  <a:pt x="1106344" y="672419"/>
                  <a:pt x="1222940" y="104135"/>
                </a:cubicBezTo>
                <a:close/>
                <a:moveTo>
                  <a:pt x="1115178" y="0"/>
                </a:moveTo>
                <a:lnTo>
                  <a:pt x="1137688" y="0"/>
                </a:lnTo>
                <a:lnTo>
                  <a:pt x="1124836" y="83962"/>
                </a:lnTo>
                <a:cubicBezTo>
                  <a:pt x="1017592" y="606647"/>
                  <a:pt x="553979" y="1000978"/>
                  <a:pt x="0" y="1000978"/>
                </a:cubicBezTo>
                <a:lnTo>
                  <a:pt x="0" y="978703"/>
                </a:lnTo>
                <a:cubicBezTo>
                  <a:pt x="543246" y="978703"/>
                  <a:pt x="997852" y="592039"/>
                  <a:pt x="1103012" y="79485"/>
                </a:cubicBezTo>
                <a:close/>
                <a:moveTo>
                  <a:pt x="991375" y="0"/>
                </a:moveTo>
                <a:lnTo>
                  <a:pt x="1013997" y="0"/>
                </a:lnTo>
                <a:lnTo>
                  <a:pt x="1004915" y="59331"/>
                </a:lnTo>
                <a:cubicBezTo>
                  <a:pt x="909100" y="526286"/>
                  <a:pt x="494909" y="878583"/>
                  <a:pt x="0" y="878583"/>
                </a:cubicBezTo>
                <a:lnTo>
                  <a:pt x="0" y="856307"/>
                </a:lnTo>
                <a:cubicBezTo>
                  <a:pt x="484176" y="856307"/>
                  <a:pt x="889272" y="511676"/>
                  <a:pt x="982981" y="54853"/>
                </a:cubicBezTo>
                <a:close/>
                <a:moveTo>
                  <a:pt x="866108" y="0"/>
                </a:moveTo>
                <a:lnTo>
                  <a:pt x="888384" y="0"/>
                </a:lnTo>
                <a:lnTo>
                  <a:pt x="884876" y="34680"/>
                </a:lnTo>
                <a:cubicBezTo>
                  <a:pt x="800495" y="445883"/>
                  <a:pt x="435739" y="756058"/>
                  <a:pt x="0" y="756058"/>
                </a:cubicBezTo>
                <a:lnTo>
                  <a:pt x="0" y="733782"/>
                </a:lnTo>
                <a:cubicBezTo>
                  <a:pt x="425107" y="733782"/>
                  <a:pt x="780781" y="431187"/>
                  <a:pt x="863057" y="30169"/>
                </a:cubicBezTo>
                <a:close/>
                <a:moveTo>
                  <a:pt x="743692" y="0"/>
                </a:moveTo>
                <a:lnTo>
                  <a:pt x="765973" y="0"/>
                </a:lnTo>
                <a:lnTo>
                  <a:pt x="764957" y="10048"/>
                </a:lnTo>
                <a:cubicBezTo>
                  <a:pt x="692029" y="365521"/>
                  <a:pt x="376767" y="633662"/>
                  <a:pt x="0" y="633662"/>
                </a:cubicBezTo>
                <a:lnTo>
                  <a:pt x="0" y="611386"/>
                </a:lnTo>
                <a:cubicBezTo>
                  <a:pt x="365938" y="611386"/>
                  <a:pt x="672265" y="350911"/>
                  <a:pt x="743129" y="5570"/>
                </a:cubicBezTo>
                <a:close/>
                <a:moveTo>
                  <a:pt x="617163" y="0"/>
                </a:moveTo>
                <a:lnTo>
                  <a:pt x="640489" y="0"/>
                </a:lnTo>
                <a:lnTo>
                  <a:pt x="606611" y="108906"/>
                </a:lnTo>
                <a:cubicBezTo>
                  <a:pt x="506524" y="345128"/>
                  <a:pt x="272312" y="511248"/>
                  <a:pt x="0" y="511248"/>
                </a:cubicBezTo>
                <a:lnTo>
                  <a:pt x="0" y="488972"/>
                </a:lnTo>
                <a:cubicBezTo>
                  <a:pt x="263030" y="488972"/>
                  <a:pt x="489290" y="328485"/>
                  <a:pt x="585980" y="100252"/>
                </a:cubicBezTo>
                <a:close/>
                <a:moveTo>
                  <a:pt x="489561" y="0"/>
                </a:moveTo>
                <a:lnTo>
                  <a:pt x="512789" y="0"/>
                </a:lnTo>
                <a:lnTo>
                  <a:pt x="493721" y="61289"/>
                </a:lnTo>
                <a:cubicBezTo>
                  <a:pt x="412246" y="253561"/>
                  <a:pt x="221597" y="388735"/>
                  <a:pt x="0" y="388735"/>
                </a:cubicBezTo>
                <a:lnTo>
                  <a:pt x="0" y="366459"/>
                </a:lnTo>
                <a:cubicBezTo>
                  <a:pt x="212399" y="366459"/>
                  <a:pt x="395116" y="236854"/>
                  <a:pt x="473199" y="52587"/>
                </a:cubicBezTo>
                <a:close/>
                <a:moveTo>
                  <a:pt x="361966" y="0"/>
                </a:moveTo>
                <a:lnTo>
                  <a:pt x="385181" y="0"/>
                </a:lnTo>
                <a:lnTo>
                  <a:pt x="380937" y="13636"/>
                </a:lnTo>
                <a:cubicBezTo>
                  <a:pt x="318070" y="161973"/>
                  <a:pt x="170965" y="266328"/>
                  <a:pt x="0" y="266328"/>
                </a:cubicBezTo>
                <a:lnTo>
                  <a:pt x="0" y="244052"/>
                </a:lnTo>
                <a:cubicBezTo>
                  <a:pt x="161767" y="244052"/>
                  <a:pt x="300940" y="145329"/>
                  <a:pt x="360416" y="4982"/>
                </a:cubicBezTo>
                <a:close/>
                <a:moveTo>
                  <a:pt x="218905" y="0"/>
                </a:moveTo>
                <a:lnTo>
                  <a:pt x="249720" y="0"/>
                </a:lnTo>
                <a:lnTo>
                  <a:pt x="241311" y="15475"/>
                </a:lnTo>
                <a:cubicBezTo>
                  <a:pt x="188962" y="92909"/>
                  <a:pt x="100349" y="143932"/>
                  <a:pt x="0" y="143932"/>
                </a:cubicBezTo>
                <a:lnTo>
                  <a:pt x="0" y="121656"/>
                </a:lnTo>
                <a:cubicBezTo>
                  <a:pt x="74091" y="121656"/>
                  <a:pt x="141290" y="91533"/>
                  <a:pt x="189966" y="42875"/>
                </a:cubicBezTo>
                <a:close/>
              </a:path>
            </a:pathLst>
          </a:custGeom>
          <a:solidFill>
            <a:schemeClr val="accent3">
              <a:lumMod val="20000"/>
              <a:lumOff val="80000"/>
            </a:schemeClr>
          </a:solidFill>
          <a:ln w="4588"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a:solidFill>
                <a:schemeClr val="tx1"/>
              </a:solidFill>
            </a:endParaRPr>
          </a:p>
        </p:txBody>
      </p:sp>
      <p:sp>
        <p:nvSpPr>
          <p:cNvPr id="9" name="Freeform: Shape 8">
            <a:extLst>
              <a:ext uri="{FF2B5EF4-FFF2-40B4-BE49-F238E27FC236}">
                <a16:creationId xmlns:a16="http://schemas.microsoft.com/office/drawing/2014/main" id="{A52D64F1-27B6-A1E5-4F44-A6029FAB307B}"/>
              </a:ext>
              <a:ext uri="{C183D7F6-B498-43B3-948B-1728B52AA6E4}">
                <adec:decorative xmlns:adec="http://schemas.microsoft.com/office/drawing/2017/decorative" val="1"/>
              </a:ext>
            </a:extLst>
          </p:cNvPr>
          <p:cNvSpPr/>
          <p:nvPr userDrawn="1"/>
        </p:nvSpPr>
        <p:spPr>
          <a:xfrm flipH="1" flipV="1">
            <a:off x="9949173" y="4755034"/>
            <a:ext cx="2242827" cy="2102966"/>
          </a:xfrm>
          <a:custGeom>
            <a:avLst/>
            <a:gdLst>
              <a:gd name="connsiteX0" fmla="*/ 2220549 w 2242827"/>
              <a:gd name="connsiteY0" fmla="*/ 0 h 2102966"/>
              <a:gd name="connsiteX1" fmla="*/ 2242827 w 2242827"/>
              <a:gd name="connsiteY1" fmla="*/ 0 h 2102966"/>
              <a:gd name="connsiteX2" fmla="*/ 2238641 w 2242827"/>
              <a:gd name="connsiteY2" fmla="*/ 82607 h 2102966"/>
              <a:gd name="connsiteX3" fmla="*/ 1 w 2242827"/>
              <a:gd name="connsiteY3" fmla="*/ 2102966 h 2102966"/>
              <a:gd name="connsiteX4" fmla="*/ 1 w 2242827"/>
              <a:gd name="connsiteY4" fmla="*/ 2080690 h 2102966"/>
              <a:gd name="connsiteX5" fmla="*/ 2216479 w 2242827"/>
              <a:gd name="connsiteY5" fmla="*/ 80336 h 2102966"/>
              <a:gd name="connsiteX6" fmla="*/ 2098030 w 2242827"/>
              <a:gd name="connsiteY6" fmla="*/ 0 h 2102966"/>
              <a:gd name="connsiteX7" fmla="*/ 2120412 w 2242827"/>
              <a:gd name="connsiteY7" fmla="*/ 0 h 2102966"/>
              <a:gd name="connsiteX8" fmla="*/ 2116859 w 2242827"/>
              <a:gd name="connsiteY8" fmla="*/ 70117 h 2102966"/>
              <a:gd name="connsiteX9" fmla="*/ 1 w 2242827"/>
              <a:gd name="connsiteY9" fmla="*/ 1980571 h 2102966"/>
              <a:gd name="connsiteX10" fmla="*/ 1 w 2242827"/>
              <a:gd name="connsiteY10" fmla="*/ 1958295 h 2102966"/>
              <a:gd name="connsiteX11" fmla="*/ 2094588 w 2242827"/>
              <a:gd name="connsiteY11" fmla="*/ 67938 h 2102966"/>
              <a:gd name="connsiteX12" fmla="*/ 1975608 w 2242827"/>
              <a:gd name="connsiteY12" fmla="*/ 0 h 2102966"/>
              <a:gd name="connsiteX13" fmla="*/ 1997887 w 2242827"/>
              <a:gd name="connsiteY13" fmla="*/ 0 h 2102966"/>
              <a:gd name="connsiteX14" fmla="*/ 1994968 w 2242827"/>
              <a:gd name="connsiteY14" fmla="*/ 57611 h 2102966"/>
              <a:gd name="connsiteX15" fmla="*/ 1 w 2242827"/>
              <a:gd name="connsiteY15" fmla="*/ 1858047 h 2102966"/>
              <a:gd name="connsiteX16" fmla="*/ 1 w 2242827"/>
              <a:gd name="connsiteY16" fmla="*/ 1835771 h 2102966"/>
              <a:gd name="connsiteX17" fmla="*/ 1972805 w 2242827"/>
              <a:gd name="connsiteY17" fmla="*/ 55322 h 2102966"/>
              <a:gd name="connsiteX18" fmla="*/ 1853193 w 2242827"/>
              <a:gd name="connsiteY18" fmla="*/ 0 h 2102966"/>
              <a:gd name="connsiteX19" fmla="*/ 1875472 w 2242827"/>
              <a:gd name="connsiteY19" fmla="*/ 0 h 2102966"/>
              <a:gd name="connsiteX20" fmla="*/ 1873186 w 2242827"/>
              <a:gd name="connsiteY20" fmla="*/ 45119 h 2102966"/>
              <a:gd name="connsiteX21" fmla="*/ 0 w 2242827"/>
              <a:gd name="connsiteY21" fmla="*/ 1735650 h 2102966"/>
              <a:gd name="connsiteX22" fmla="*/ 0 w 2242827"/>
              <a:gd name="connsiteY22" fmla="*/ 1713374 h 2102966"/>
              <a:gd name="connsiteX23" fmla="*/ 1851022 w 2242827"/>
              <a:gd name="connsiteY23" fmla="*/ 42848 h 2102966"/>
              <a:gd name="connsiteX24" fmla="*/ 1730668 w 2242827"/>
              <a:gd name="connsiteY24" fmla="*/ 0 h 2102966"/>
              <a:gd name="connsiteX25" fmla="*/ 1753056 w 2242827"/>
              <a:gd name="connsiteY25" fmla="*/ 0 h 2102966"/>
              <a:gd name="connsiteX26" fmla="*/ 1751404 w 2242827"/>
              <a:gd name="connsiteY26" fmla="*/ 32610 h 2102966"/>
              <a:gd name="connsiteX27" fmla="*/ 0 w 2242827"/>
              <a:gd name="connsiteY27" fmla="*/ 1613232 h 2102966"/>
              <a:gd name="connsiteX28" fmla="*/ 0 w 2242827"/>
              <a:gd name="connsiteY28" fmla="*/ 1590961 h 2102966"/>
              <a:gd name="connsiteX29" fmla="*/ 1729127 w 2242827"/>
              <a:gd name="connsiteY29" fmla="*/ 30432 h 2102966"/>
              <a:gd name="connsiteX30" fmla="*/ 1608247 w 2242827"/>
              <a:gd name="connsiteY30" fmla="*/ 0 h 2102966"/>
              <a:gd name="connsiteX31" fmla="*/ 1630525 w 2242827"/>
              <a:gd name="connsiteY31" fmla="*/ 0 h 2102966"/>
              <a:gd name="connsiteX32" fmla="*/ 1629507 w 2242827"/>
              <a:gd name="connsiteY32" fmla="*/ 20086 h 2102966"/>
              <a:gd name="connsiteX33" fmla="*/ 0 w 2242827"/>
              <a:gd name="connsiteY33" fmla="*/ 1490712 h 2102966"/>
              <a:gd name="connsiteX34" fmla="*/ 0 w 2242827"/>
              <a:gd name="connsiteY34" fmla="*/ 1468436 h 2102966"/>
              <a:gd name="connsiteX35" fmla="*/ 1607345 w 2242827"/>
              <a:gd name="connsiteY35" fmla="*/ 17816 h 2102966"/>
              <a:gd name="connsiteX36" fmla="*/ 1485833 w 2242827"/>
              <a:gd name="connsiteY36" fmla="*/ 0 h 2102966"/>
              <a:gd name="connsiteX37" fmla="*/ 1508109 w 2242827"/>
              <a:gd name="connsiteY37" fmla="*/ 0 h 2102966"/>
              <a:gd name="connsiteX38" fmla="*/ 1507724 w 2242827"/>
              <a:gd name="connsiteY38" fmla="*/ 7596 h 2102966"/>
              <a:gd name="connsiteX39" fmla="*/ 0 w 2242827"/>
              <a:gd name="connsiteY39" fmla="*/ 1368317 h 2102966"/>
              <a:gd name="connsiteX40" fmla="*/ 0 w 2242827"/>
              <a:gd name="connsiteY40" fmla="*/ 1346041 h 2102966"/>
              <a:gd name="connsiteX41" fmla="*/ 1485563 w 2242827"/>
              <a:gd name="connsiteY41" fmla="*/ 5325 h 2102966"/>
              <a:gd name="connsiteX42" fmla="*/ 1362591 w 2242827"/>
              <a:gd name="connsiteY42" fmla="*/ 0 h 2102966"/>
              <a:gd name="connsiteX43" fmla="*/ 1385194 w 2242827"/>
              <a:gd name="connsiteY43" fmla="*/ 0 h 2102966"/>
              <a:gd name="connsiteX44" fmla="*/ 1364797 w 2242827"/>
              <a:gd name="connsiteY44" fmla="*/ 133264 h 2102966"/>
              <a:gd name="connsiteX45" fmla="*/ 0 w 2242827"/>
              <a:gd name="connsiteY45" fmla="*/ 1245917 h 2102966"/>
              <a:gd name="connsiteX46" fmla="*/ 0 w 2242827"/>
              <a:gd name="connsiteY46" fmla="*/ 1223641 h 2102966"/>
              <a:gd name="connsiteX47" fmla="*/ 1342864 w 2242827"/>
              <a:gd name="connsiteY47" fmla="*/ 128894 h 2102966"/>
              <a:gd name="connsiteX48" fmla="*/ 1238878 w 2242827"/>
              <a:gd name="connsiteY48" fmla="*/ 0 h 2102966"/>
              <a:gd name="connsiteX49" fmla="*/ 1261388 w 2242827"/>
              <a:gd name="connsiteY49" fmla="*/ 0 h 2102966"/>
              <a:gd name="connsiteX50" fmla="*/ 1244763 w 2242827"/>
              <a:gd name="connsiteY50" fmla="*/ 108614 h 2102966"/>
              <a:gd name="connsiteX51" fmla="*/ 0 w 2242827"/>
              <a:gd name="connsiteY51" fmla="*/ 1123397 h 2102966"/>
              <a:gd name="connsiteX52" fmla="*/ 0 w 2242827"/>
              <a:gd name="connsiteY52" fmla="*/ 1101121 h 2102966"/>
              <a:gd name="connsiteX53" fmla="*/ 1222940 w 2242827"/>
              <a:gd name="connsiteY53" fmla="*/ 104135 h 2102966"/>
              <a:gd name="connsiteX54" fmla="*/ 1115178 w 2242827"/>
              <a:gd name="connsiteY54" fmla="*/ 0 h 2102966"/>
              <a:gd name="connsiteX55" fmla="*/ 1137688 w 2242827"/>
              <a:gd name="connsiteY55" fmla="*/ 0 h 2102966"/>
              <a:gd name="connsiteX56" fmla="*/ 1124836 w 2242827"/>
              <a:gd name="connsiteY56" fmla="*/ 83962 h 2102966"/>
              <a:gd name="connsiteX57" fmla="*/ 0 w 2242827"/>
              <a:gd name="connsiteY57" fmla="*/ 1000978 h 2102966"/>
              <a:gd name="connsiteX58" fmla="*/ 0 w 2242827"/>
              <a:gd name="connsiteY58" fmla="*/ 978703 h 2102966"/>
              <a:gd name="connsiteX59" fmla="*/ 1103012 w 2242827"/>
              <a:gd name="connsiteY59" fmla="*/ 79485 h 2102966"/>
              <a:gd name="connsiteX60" fmla="*/ 991375 w 2242827"/>
              <a:gd name="connsiteY60" fmla="*/ 0 h 2102966"/>
              <a:gd name="connsiteX61" fmla="*/ 1013997 w 2242827"/>
              <a:gd name="connsiteY61" fmla="*/ 0 h 2102966"/>
              <a:gd name="connsiteX62" fmla="*/ 1004915 w 2242827"/>
              <a:gd name="connsiteY62" fmla="*/ 59331 h 2102966"/>
              <a:gd name="connsiteX63" fmla="*/ 0 w 2242827"/>
              <a:gd name="connsiteY63" fmla="*/ 878583 h 2102966"/>
              <a:gd name="connsiteX64" fmla="*/ 0 w 2242827"/>
              <a:gd name="connsiteY64" fmla="*/ 856307 h 2102966"/>
              <a:gd name="connsiteX65" fmla="*/ 982981 w 2242827"/>
              <a:gd name="connsiteY65" fmla="*/ 54853 h 2102966"/>
              <a:gd name="connsiteX66" fmla="*/ 866108 w 2242827"/>
              <a:gd name="connsiteY66" fmla="*/ 0 h 2102966"/>
              <a:gd name="connsiteX67" fmla="*/ 888384 w 2242827"/>
              <a:gd name="connsiteY67" fmla="*/ 0 h 2102966"/>
              <a:gd name="connsiteX68" fmla="*/ 884876 w 2242827"/>
              <a:gd name="connsiteY68" fmla="*/ 34680 h 2102966"/>
              <a:gd name="connsiteX69" fmla="*/ 0 w 2242827"/>
              <a:gd name="connsiteY69" fmla="*/ 756058 h 2102966"/>
              <a:gd name="connsiteX70" fmla="*/ 0 w 2242827"/>
              <a:gd name="connsiteY70" fmla="*/ 733782 h 2102966"/>
              <a:gd name="connsiteX71" fmla="*/ 863057 w 2242827"/>
              <a:gd name="connsiteY71" fmla="*/ 30169 h 2102966"/>
              <a:gd name="connsiteX72" fmla="*/ 743692 w 2242827"/>
              <a:gd name="connsiteY72" fmla="*/ 0 h 2102966"/>
              <a:gd name="connsiteX73" fmla="*/ 765973 w 2242827"/>
              <a:gd name="connsiteY73" fmla="*/ 0 h 2102966"/>
              <a:gd name="connsiteX74" fmla="*/ 764957 w 2242827"/>
              <a:gd name="connsiteY74" fmla="*/ 10048 h 2102966"/>
              <a:gd name="connsiteX75" fmla="*/ 0 w 2242827"/>
              <a:gd name="connsiteY75" fmla="*/ 633662 h 2102966"/>
              <a:gd name="connsiteX76" fmla="*/ 0 w 2242827"/>
              <a:gd name="connsiteY76" fmla="*/ 611386 h 2102966"/>
              <a:gd name="connsiteX77" fmla="*/ 743129 w 2242827"/>
              <a:gd name="connsiteY77" fmla="*/ 5570 h 2102966"/>
              <a:gd name="connsiteX78" fmla="*/ 617163 w 2242827"/>
              <a:gd name="connsiteY78" fmla="*/ 0 h 2102966"/>
              <a:gd name="connsiteX79" fmla="*/ 640489 w 2242827"/>
              <a:gd name="connsiteY79" fmla="*/ 0 h 2102966"/>
              <a:gd name="connsiteX80" fmla="*/ 606611 w 2242827"/>
              <a:gd name="connsiteY80" fmla="*/ 108906 h 2102966"/>
              <a:gd name="connsiteX81" fmla="*/ 0 w 2242827"/>
              <a:gd name="connsiteY81" fmla="*/ 511248 h 2102966"/>
              <a:gd name="connsiteX82" fmla="*/ 0 w 2242827"/>
              <a:gd name="connsiteY82" fmla="*/ 488972 h 2102966"/>
              <a:gd name="connsiteX83" fmla="*/ 585980 w 2242827"/>
              <a:gd name="connsiteY83" fmla="*/ 100252 h 2102966"/>
              <a:gd name="connsiteX84" fmla="*/ 489561 w 2242827"/>
              <a:gd name="connsiteY84" fmla="*/ 0 h 2102966"/>
              <a:gd name="connsiteX85" fmla="*/ 512789 w 2242827"/>
              <a:gd name="connsiteY85" fmla="*/ 0 h 2102966"/>
              <a:gd name="connsiteX86" fmla="*/ 493721 w 2242827"/>
              <a:gd name="connsiteY86" fmla="*/ 61289 h 2102966"/>
              <a:gd name="connsiteX87" fmla="*/ 0 w 2242827"/>
              <a:gd name="connsiteY87" fmla="*/ 388735 h 2102966"/>
              <a:gd name="connsiteX88" fmla="*/ 0 w 2242827"/>
              <a:gd name="connsiteY88" fmla="*/ 366459 h 2102966"/>
              <a:gd name="connsiteX89" fmla="*/ 473199 w 2242827"/>
              <a:gd name="connsiteY89" fmla="*/ 52587 h 2102966"/>
              <a:gd name="connsiteX90" fmla="*/ 361966 w 2242827"/>
              <a:gd name="connsiteY90" fmla="*/ 0 h 2102966"/>
              <a:gd name="connsiteX91" fmla="*/ 385181 w 2242827"/>
              <a:gd name="connsiteY91" fmla="*/ 0 h 2102966"/>
              <a:gd name="connsiteX92" fmla="*/ 380937 w 2242827"/>
              <a:gd name="connsiteY92" fmla="*/ 13636 h 2102966"/>
              <a:gd name="connsiteX93" fmla="*/ 0 w 2242827"/>
              <a:gd name="connsiteY93" fmla="*/ 266328 h 2102966"/>
              <a:gd name="connsiteX94" fmla="*/ 0 w 2242827"/>
              <a:gd name="connsiteY94" fmla="*/ 244052 h 2102966"/>
              <a:gd name="connsiteX95" fmla="*/ 360416 w 2242827"/>
              <a:gd name="connsiteY95" fmla="*/ 4982 h 2102966"/>
              <a:gd name="connsiteX96" fmla="*/ 218905 w 2242827"/>
              <a:gd name="connsiteY96" fmla="*/ 0 h 2102966"/>
              <a:gd name="connsiteX97" fmla="*/ 249720 w 2242827"/>
              <a:gd name="connsiteY97" fmla="*/ 0 h 2102966"/>
              <a:gd name="connsiteX98" fmla="*/ 241311 w 2242827"/>
              <a:gd name="connsiteY98" fmla="*/ 15475 h 2102966"/>
              <a:gd name="connsiteX99" fmla="*/ 0 w 2242827"/>
              <a:gd name="connsiteY99" fmla="*/ 143932 h 2102966"/>
              <a:gd name="connsiteX100" fmla="*/ 0 w 2242827"/>
              <a:gd name="connsiteY100" fmla="*/ 121656 h 2102966"/>
              <a:gd name="connsiteX101" fmla="*/ 189966 w 2242827"/>
              <a:gd name="connsiteY101" fmla="*/ 42875 h 21029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Lst>
            <a:rect l="l" t="t" r="r" b="b"/>
            <a:pathLst>
              <a:path w="2242827" h="2102966">
                <a:moveTo>
                  <a:pt x="2220549" y="0"/>
                </a:moveTo>
                <a:lnTo>
                  <a:pt x="2242827" y="0"/>
                </a:lnTo>
                <a:lnTo>
                  <a:pt x="2238641" y="82607"/>
                </a:lnTo>
                <a:cubicBezTo>
                  <a:pt x="2123193" y="1215807"/>
                  <a:pt x="1163255" y="2102966"/>
                  <a:pt x="1" y="2102966"/>
                </a:cubicBezTo>
                <a:lnTo>
                  <a:pt x="1" y="2080690"/>
                </a:lnTo>
                <a:cubicBezTo>
                  <a:pt x="1151759" y="2080690"/>
                  <a:pt x="2102176" y="1202330"/>
                  <a:pt x="2216479" y="80336"/>
                </a:cubicBezTo>
                <a:close/>
                <a:moveTo>
                  <a:pt x="2098030" y="0"/>
                </a:moveTo>
                <a:lnTo>
                  <a:pt x="2120412" y="0"/>
                </a:lnTo>
                <a:lnTo>
                  <a:pt x="2116859" y="70117"/>
                </a:lnTo>
                <a:cubicBezTo>
                  <a:pt x="2007691" y="1141666"/>
                  <a:pt x="1099966" y="1980571"/>
                  <a:pt x="1" y="1980571"/>
                </a:cubicBezTo>
                <a:lnTo>
                  <a:pt x="1" y="1958295"/>
                </a:lnTo>
                <a:cubicBezTo>
                  <a:pt x="1088470" y="1958295"/>
                  <a:pt x="1986577" y="1128187"/>
                  <a:pt x="2094588" y="67938"/>
                </a:cubicBezTo>
                <a:close/>
                <a:moveTo>
                  <a:pt x="1975608" y="0"/>
                </a:moveTo>
                <a:lnTo>
                  <a:pt x="1997887" y="0"/>
                </a:lnTo>
                <a:lnTo>
                  <a:pt x="1994968" y="57611"/>
                </a:lnTo>
                <a:cubicBezTo>
                  <a:pt x="1892090" y="1067493"/>
                  <a:pt x="1036676" y="1858047"/>
                  <a:pt x="1" y="1858047"/>
                </a:cubicBezTo>
                <a:lnTo>
                  <a:pt x="1" y="1835771"/>
                </a:lnTo>
                <a:cubicBezTo>
                  <a:pt x="1025181" y="1835771"/>
                  <a:pt x="1871073" y="1053919"/>
                  <a:pt x="1972805" y="55322"/>
                </a:cubicBezTo>
                <a:close/>
                <a:moveTo>
                  <a:pt x="1853193" y="0"/>
                </a:moveTo>
                <a:lnTo>
                  <a:pt x="1875472" y="0"/>
                </a:lnTo>
                <a:lnTo>
                  <a:pt x="1873186" y="45119"/>
                </a:lnTo>
                <a:cubicBezTo>
                  <a:pt x="1776588" y="993350"/>
                  <a:pt x="973388" y="1735650"/>
                  <a:pt x="0" y="1735650"/>
                </a:cubicBezTo>
                <a:lnTo>
                  <a:pt x="0" y="1713374"/>
                </a:lnTo>
                <a:cubicBezTo>
                  <a:pt x="961784" y="1713374"/>
                  <a:pt x="1755557" y="979877"/>
                  <a:pt x="1851022" y="42848"/>
                </a:cubicBezTo>
                <a:close/>
                <a:moveTo>
                  <a:pt x="1730668" y="0"/>
                </a:moveTo>
                <a:lnTo>
                  <a:pt x="1753056" y="0"/>
                </a:lnTo>
                <a:lnTo>
                  <a:pt x="1751404" y="32610"/>
                </a:lnTo>
                <a:cubicBezTo>
                  <a:pt x="1661086" y="919190"/>
                  <a:pt x="910098" y="1613232"/>
                  <a:pt x="0" y="1613232"/>
                </a:cubicBezTo>
                <a:lnTo>
                  <a:pt x="0" y="1590961"/>
                </a:lnTo>
                <a:cubicBezTo>
                  <a:pt x="898495" y="1590961"/>
                  <a:pt x="1639954" y="905712"/>
                  <a:pt x="1729127" y="30432"/>
                </a:cubicBezTo>
                <a:close/>
                <a:moveTo>
                  <a:pt x="1608247" y="0"/>
                </a:moveTo>
                <a:lnTo>
                  <a:pt x="1630525" y="0"/>
                </a:lnTo>
                <a:lnTo>
                  <a:pt x="1629507" y="20086"/>
                </a:lnTo>
                <a:cubicBezTo>
                  <a:pt x="1545469" y="844919"/>
                  <a:pt x="846701" y="1490712"/>
                  <a:pt x="0" y="1490712"/>
                </a:cubicBezTo>
                <a:lnTo>
                  <a:pt x="0" y="1468436"/>
                </a:lnTo>
                <a:cubicBezTo>
                  <a:pt x="835206" y="1468436"/>
                  <a:pt x="1524451" y="831445"/>
                  <a:pt x="1607345" y="17816"/>
                </a:cubicBezTo>
                <a:close/>
                <a:moveTo>
                  <a:pt x="1485833" y="0"/>
                </a:moveTo>
                <a:lnTo>
                  <a:pt x="1508109" y="0"/>
                </a:lnTo>
                <a:lnTo>
                  <a:pt x="1507724" y="7596"/>
                </a:lnTo>
                <a:cubicBezTo>
                  <a:pt x="1429966" y="770778"/>
                  <a:pt x="783416" y="1368317"/>
                  <a:pt x="0" y="1368317"/>
                </a:cubicBezTo>
                <a:lnTo>
                  <a:pt x="0" y="1346041"/>
                </a:lnTo>
                <a:cubicBezTo>
                  <a:pt x="771917" y="1346041"/>
                  <a:pt x="1408949" y="757304"/>
                  <a:pt x="1485563" y="5325"/>
                </a:cubicBezTo>
                <a:close/>
                <a:moveTo>
                  <a:pt x="1362591" y="0"/>
                </a:moveTo>
                <a:lnTo>
                  <a:pt x="1385194" y="0"/>
                </a:lnTo>
                <a:lnTo>
                  <a:pt x="1364797" y="133264"/>
                </a:lnTo>
                <a:cubicBezTo>
                  <a:pt x="1234684" y="767432"/>
                  <a:pt x="672215" y="1245917"/>
                  <a:pt x="0" y="1245917"/>
                </a:cubicBezTo>
                <a:lnTo>
                  <a:pt x="0" y="1223641"/>
                </a:lnTo>
                <a:cubicBezTo>
                  <a:pt x="661385" y="1223641"/>
                  <a:pt x="1214835" y="752908"/>
                  <a:pt x="1342864" y="128894"/>
                </a:cubicBezTo>
                <a:close/>
                <a:moveTo>
                  <a:pt x="1238878" y="0"/>
                </a:moveTo>
                <a:lnTo>
                  <a:pt x="1261388" y="0"/>
                </a:lnTo>
                <a:lnTo>
                  <a:pt x="1244763" y="108614"/>
                </a:lnTo>
                <a:cubicBezTo>
                  <a:pt x="1126083" y="687031"/>
                  <a:pt x="613049" y="1123397"/>
                  <a:pt x="0" y="1123397"/>
                </a:cubicBezTo>
                <a:lnTo>
                  <a:pt x="0" y="1101121"/>
                </a:lnTo>
                <a:cubicBezTo>
                  <a:pt x="602316" y="1101121"/>
                  <a:pt x="1106344" y="672419"/>
                  <a:pt x="1222940" y="104135"/>
                </a:cubicBezTo>
                <a:close/>
                <a:moveTo>
                  <a:pt x="1115178" y="0"/>
                </a:moveTo>
                <a:lnTo>
                  <a:pt x="1137688" y="0"/>
                </a:lnTo>
                <a:lnTo>
                  <a:pt x="1124836" y="83962"/>
                </a:lnTo>
                <a:cubicBezTo>
                  <a:pt x="1017592" y="606647"/>
                  <a:pt x="553979" y="1000978"/>
                  <a:pt x="0" y="1000978"/>
                </a:cubicBezTo>
                <a:lnTo>
                  <a:pt x="0" y="978703"/>
                </a:lnTo>
                <a:cubicBezTo>
                  <a:pt x="543246" y="978703"/>
                  <a:pt x="997852" y="592039"/>
                  <a:pt x="1103012" y="79485"/>
                </a:cubicBezTo>
                <a:close/>
                <a:moveTo>
                  <a:pt x="991375" y="0"/>
                </a:moveTo>
                <a:lnTo>
                  <a:pt x="1013997" y="0"/>
                </a:lnTo>
                <a:lnTo>
                  <a:pt x="1004915" y="59331"/>
                </a:lnTo>
                <a:cubicBezTo>
                  <a:pt x="909100" y="526286"/>
                  <a:pt x="494909" y="878583"/>
                  <a:pt x="0" y="878583"/>
                </a:cubicBezTo>
                <a:lnTo>
                  <a:pt x="0" y="856307"/>
                </a:lnTo>
                <a:cubicBezTo>
                  <a:pt x="484176" y="856307"/>
                  <a:pt x="889272" y="511676"/>
                  <a:pt x="982981" y="54853"/>
                </a:cubicBezTo>
                <a:close/>
                <a:moveTo>
                  <a:pt x="866108" y="0"/>
                </a:moveTo>
                <a:lnTo>
                  <a:pt x="888384" y="0"/>
                </a:lnTo>
                <a:lnTo>
                  <a:pt x="884876" y="34680"/>
                </a:lnTo>
                <a:cubicBezTo>
                  <a:pt x="800495" y="445883"/>
                  <a:pt x="435739" y="756058"/>
                  <a:pt x="0" y="756058"/>
                </a:cubicBezTo>
                <a:lnTo>
                  <a:pt x="0" y="733782"/>
                </a:lnTo>
                <a:cubicBezTo>
                  <a:pt x="425107" y="733782"/>
                  <a:pt x="780781" y="431187"/>
                  <a:pt x="863057" y="30169"/>
                </a:cubicBezTo>
                <a:close/>
                <a:moveTo>
                  <a:pt x="743692" y="0"/>
                </a:moveTo>
                <a:lnTo>
                  <a:pt x="765973" y="0"/>
                </a:lnTo>
                <a:lnTo>
                  <a:pt x="764957" y="10048"/>
                </a:lnTo>
                <a:cubicBezTo>
                  <a:pt x="692029" y="365521"/>
                  <a:pt x="376767" y="633662"/>
                  <a:pt x="0" y="633662"/>
                </a:cubicBezTo>
                <a:lnTo>
                  <a:pt x="0" y="611386"/>
                </a:lnTo>
                <a:cubicBezTo>
                  <a:pt x="365938" y="611386"/>
                  <a:pt x="672265" y="350911"/>
                  <a:pt x="743129" y="5570"/>
                </a:cubicBezTo>
                <a:close/>
                <a:moveTo>
                  <a:pt x="617163" y="0"/>
                </a:moveTo>
                <a:lnTo>
                  <a:pt x="640489" y="0"/>
                </a:lnTo>
                <a:lnTo>
                  <a:pt x="606611" y="108906"/>
                </a:lnTo>
                <a:cubicBezTo>
                  <a:pt x="506524" y="345128"/>
                  <a:pt x="272312" y="511248"/>
                  <a:pt x="0" y="511248"/>
                </a:cubicBezTo>
                <a:lnTo>
                  <a:pt x="0" y="488972"/>
                </a:lnTo>
                <a:cubicBezTo>
                  <a:pt x="263030" y="488972"/>
                  <a:pt x="489290" y="328485"/>
                  <a:pt x="585980" y="100252"/>
                </a:cubicBezTo>
                <a:close/>
                <a:moveTo>
                  <a:pt x="489561" y="0"/>
                </a:moveTo>
                <a:lnTo>
                  <a:pt x="512789" y="0"/>
                </a:lnTo>
                <a:lnTo>
                  <a:pt x="493721" y="61289"/>
                </a:lnTo>
                <a:cubicBezTo>
                  <a:pt x="412246" y="253561"/>
                  <a:pt x="221597" y="388735"/>
                  <a:pt x="0" y="388735"/>
                </a:cubicBezTo>
                <a:lnTo>
                  <a:pt x="0" y="366459"/>
                </a:lnTo>
                <a:cubicBezTo>
                  <a:pt x="212399" y="366459"/>
                  <a:pt x="395116" y="236854"/>
                  <a:pt x="473199" y="52587"/>
                </a:cubicBezTo>
                <a:close/>
                <a:moveTo>
                  <a:pt x="361966" y="0"/>
                </a:moveTo>
                <a:lnTo>
                  <a:pt x="385181" y="0"/>
                </a:lnTo>
                <a:lnTo>
                  <a:pt x="380937" y="13636"/>
                </a:lnTo>
                <a:cubicBezTo>
                  <a:pt x="318070" y="161973"/>
                  <a:pt x="170965" y="266328"/>
                  <a:pt x="0" y="266328"/>
                </a:cubicBezTo>
                <a:lnTo>
                  <a:pt x="0" y="244052"/>
                </a:lnTo>
                <a:cubicBezTo>
                  <a:pt x="161767" y="244052"/>
                  <a:pt x="300940" y="145329"/>
                  <a:pt x="360416" y="4982"/>
                </a:cubicBezTo>
                <a:close/>
                <a:moveTo>
                  <a:pt x="218905" y="0"/>
                </a:moveTo>
                <a:lnTo>
                  <a:pt x="249720" y="0"/>
                </a:lnTo>
                <a:lnTo>
                  <a:pt x="241311" y="15475"/>
                </a:lnTo>
                <a:cubicBezTo>
                  <a:pt x="188962" y="92909"/>
                  <a:pt x="100349" y="143932"/>
                  <a:pt x="0" y="143932"/>
                </a:cubicBezTo>
                <a:lnTo>
                  <a:pt x="0" y="121656"/>
                </a:lnTo>
                <a:cubicBezTo>
                  <a:pt x="74091" y="121656"/>
                  <a:pt x="141290" y="91533"/>
                  <a:pt x="189966" y="42875"/>
                </a:cubicBezTo>
                <a:close/>
              </a:path>
            </a:pathLst>
          </a:custGeom>
          <a:solidFill>
            <a:schemeClr val="accent3">
              <a:lumMod val="20000"/>
              <a:lumOff val="80000"/>
            </a:schemeClr>
          </a:solidFill>
          <a:ln w="4588"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a:solidFill>
                <a:schemeClr val="tx1"/>
              </a:solidFill>
            </a:endParaRPr>
          </a:p>
        </p:txBody>
      </p:sp>
      <p:sp>
        <p:nvSpPr>
          <p:cNvPr id="2" name="Title 1"/>
          <p:cNvSpPr>
            <a:spLocks noGrp="1"/>
          </p:cNvSpPr>
          <p:nvPr>
            <p:ph type="title" hasCustomPrompt="1"/>
          </p:nvPr>
        </p:nvSpPr>
        <p:spPr/>
        <p:txBody>
          <a:bodyPr anchor="ctr" anchorCtr="0"/>
          <a:lstStyle/>
          <a:p>
            <a:r>
              <a:rPr lang="en-US"/>
              <a:t>Click to add title</a:t>
            </a:r>
          </a:p>
        </p:txBody>
      </p:sp>
      <p:sp>
        <p:nvSpPr>
          <p:cNvPr id="5" name="Slide Number Placeholder 4"/>
          <p:cNvSpPr>
            <a:spLocks noGrp="1"/>
          </p:cNvSpPr>
          <p:nvPr>
            <p:ph type="sldNum" sz="quarter" idx="12"/>
          </p:nvPr>
        </p:nvSpPr>
        <p:spPr/>
        <p:txBody>
          <a:bodyPr/>
          <a:lstStyle>
            <a:lvl1pPr>
              <a:defRPr>
                <a:latin typeface="+mn-lt"/>
              </a:defRPr>
            </a:lvl1pPr>
          </a:lstStyle>
          <a:p>
            <a:fld id="{48F63A3B-78C7-47BE-AE5E-E10140E04643}" type="slidenum">
              <a:rPr lang="en-US" smtClean="0"/>
              <a:pPr/>
              <a:t>‹#›</a:t>
            </a:fld>
            <a:endParaRPr lang="en-US"/>
          </a:p>
        </p:txBody>
      </p:sp>
    </p:spTree>
    <p:extLst>
      <p:ext uri="{BB962C8B-B14F-4D97-AF65-F5344CB8AC3E}">
        <p14:creationId xmlns:p14="http://schemas.microsoft.com/office/powerpoint/2010/main" val="207186844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6" name="Freeform: Shape 5">
            <a:extLst>
              <a:ext uri="{FF2B5EF4-FFF2-40B4-BE49-F238E27FC236}">
                <a16:creationId xmlns:a16="http://schemas.microsoft.com/office/drawing/2014/main" id="{A626DE4B-D4E5-B36A-89FA-7C0E87AFC31D}"/>
              </a:ext>
              <a:ext uri="{C183D7F6-B498-43B3-948B-1728B52AA6E4}">
                <adec:decorative xmlns:adec="http://schemas.microsoft.com/office/drawing/2017/decorative" val="1"/>
              </a:ext>
            </a:extLst>
          </p:cNvPr>
          <p:cNvSpPr/>
          <p:nvPr userDrawn="1"/>
        </p:nvSpPr>
        <p:spPr>
          <a:xfrm>
            <a:off x="1" y="0"/>
            <a:ext cx="2242827" cy="2102966"/>
          </a:xfrm>
          <a:custGeom>
            <a:avLst/>
            <a:gdLst>
              <a:gd name="connsiteX0" fmla="*/ 2220549 w 2242827"/>
              <a:gd name="connsiteY0" fmla="*/ 0 h 2102966"/>
              <a:gd name="connsiteX1" fmla="*/ 2242827 w 2242827"/>
              <a:gd name="connsiteY1" fmla="*/ 0 h 2102966"/>
              <a:gd name="connsiteX2" fmla="*/ 2238641 w 2242827"/>
              <a:gd name="connsiteY2" fmla="*/ 82607 h 2102966"/>
              <a:gd name="connsiteX3" fmla="*/ 1 w 2242827"/>
              <a:gd name="connsiteY3" fmla="*/ 2102966 h 2102966"/>
              <a:gd name="connsiteX4" fmla="*/ 1 w 2242827"/>
              <a:gd name="connsiteY4" fmla="*/ 2080690 h 2102966"/>
              <a:gd name="connsiteX5" fmla="*/ 2216479 w 2242827"/>
              <a:gd name="connsiteY5" fmla="*/ 80336 h 2102966"/>
              <a:gd name="connsiteX6" fmla="*/ 2098030 w 2242827"/>
              <a:gd name="connsiteY6" fmla="*/ 0 h 2102966"/>
              <a:gd name="connsiteX7" fmla="*/ 2120412 w 2242827"/>
              <a:gd name="connsiteY7" fmla="*/ 0 h 2102966"/>
              <a:gd name="connsiteX8" fmla="*/ 2116859 w 2242827"/>
              <a:gd name="connsiteY8" fmla="*/ 70117 h 2102966"/>
              <a:gd name="connsiteX9" fmla="*/ 1 w 2242827"/>
              <a:gd name="connsiteY9" fmla="*/ 1980571 h 2102966"/>
              <a:gd name="connsiteX10" fmla="*/ 1 w 2242827"/>
              <a:gd name="connsiteY10" fmla="*/ 1958295 h 2102966"/>
              <a:gd name="connsiteX11" fmla="*/ 2094588 w 2242827"/>
              <a:gd name="connsiteY11" fmla="*/ 67938 h 2102966"/>
              <a:gd name="connsiteX12" fmla="*/ 1975608 w 2242827"/>
              <a:gd name="connsiteY12" fmla="*/ 0 h 2102966"/>
              <a:gd name="connsiteX13" fmla="*/ 1997887 w 2242827"/>
              <a:gd name="connsiteY13" fmla="*/ 0 h 2102966"/>
              <a:gd name="connsiteX14" fmla="*/ 1994968 w 2242827"/>
              <a:gd name="connsiteY14" fmla="*/ 57611 h 2102966"/>
              <a:gd name="connsiteX15" fmla="*/ 1 w 2242827"/>
              <a:gd name="connsiteY15" fmla="*/ 1858047 h 2102966"/>
              <a:gd name="connsiteX16" fmla="*/ 1 w 2242827"/>
              <a:gd name="connsiteY16" fmla="*/ 1835771 h 2102966"/>
              <a:gd name="connsiteX17" fmla="*/ 1972805 w 2242827"/>
              <a:gd name="connsiteY17" fmla="*/ 55322 h 2102966"/>
              <a:gd name="connsiteX18" fmla="*/ 1853193 w 2242827"/>
              <a:gd name="connsiteY18" fmla="*/ 0 h 2102966"/>
              <a:gd name="connsiteX19" fmla="*/ 1875472 w 2242827"/>
              <a:gd name="connsiteY19" fmla="*/ 0 h 2102966"/>
              <a:gd name="connsiteX20" fmla="*/ 1873186 w 2242827"/>
              <a:gd name="connsiteY20" fmla="*/ 45119 h 2102966"/>
              <a:gd name="connsiteX21" fmla="*/ 0 w 2242827"/>
              <a:gd name="connsiteY21" fmla="*/ 1735650 h 2102966"/>
              <a:gd name="connsiteX22" fmla="*/ 0 w 2242827"/>
              <a:gd name="connsiteY22" fmla="*/ 1713374 h 2102966"/>
              <a:gd name="connsiteX23" fmla="*/ 1851022 w 2242827"/>
              <a:gd name="connsiteY23" fmla="*/ 42848 h 2102966"/>
              <a:gd name="connsiteX24" fmla="*/ 1730668 w 2242827"/>
              <a:gd name="connsiteY24" fmla="*/ 0 h 2102966"/>
              <a:gd name="connsiteX25" fmla="*/ 1753056 w 2242827"/>
              <a:gd name="connsiteY25" fmla="*/ 0 h 2102966"/>
              <a:gd name="connsiteX26" fmla="*/ 1751404 w 2242827"/>
              <a:gd name="connsiteY26" fmla="*/ 32610 h 2102966"/>
              <a:gd name="connsiteX27" fmla="*/ 0 w 2242827"/>
              <a:gd name="connsiteY27" fmla="*/ 1613232 h 2102966"/>
              <a:gd name="connsiteX28" fmla="*/ 0 w 2242827"/>
              <a:gd name="connsiteY28" fmla="*/ 1590961 h 2102966"/>
              <a:gd name="connsiteX29" fmla="*/ 1729127 w 2242827"/>
              <a:gd name="connsiteY29" fmla="*/ 30432 h 2102966"/>
              <a:gd name="connsiteX30" fmla="*/ 1608247 w 2242827"/>
              <a:gd name="connsiteY30" fmla="*/ 0 h 2102966"/>
              <a:gd name="connsiteX31" fmla="*/ 1630525 w 2242827"/>
              <a:gd name="connsiteY31" fmla="*/ 0 h 2102966"/>
              <a:gd name="connsiteX32" fmla="*/ 1629507 w 2242827"/>
              <a:gd name="connsiteY32" fmla="*/ 20086 h 2102966"/>
              <a:gd name="connsiteX33" fmla="*/ 0 w 2242827"/>
              <a:gd name="connsiteY33" fmla="*/ 1490712 h 2102966"/>
              <a:gd name="connsiteX34" fmla="*/ 0 w 2242827"/>
              <a:gd name="connsiteY34" fmla="*/ 1468436 h 2102966"/>
              <a:gd name="connsiteX35" fmla="*/ 1607345 w 2242827"/>
              <a:gd name="connsiteY35" fmla="*/ 17816 h 2102966"/>
              <a:gd name="connsiteX36" fmla="*/ 1485833 w 2242827"/>
              <a:gd name="connsiteY36" fmla="*/ 0 h 2102966"/>
              <a:gd name="connsiteX37" fmla="*/ 1508109 w 2242827"/>
              <a:gd name="connsiteY37" fmla="*/ 0 h 2102966"/>
              <a:gd name="connsiteX38" fmla="*/ 1507724 w 2242827"/>
              <a:gd name="connsiteY38" fmla="*/ 7596 h 2102966"/>
              <a:gd name="connsiteX39" fmla="*/ 0 w 2242827"/>
              <a:gd name="connsiteY39" fmla="*/ 1368317 h 2102966"/>
              <a:gd name="connsiteX40" fmla="*/ 0 w 2242827"/>
              <a:gd name="connsiteY40" fmla="*/ 1346041 h 2102966"/>
              <a:gd name="connsiteX41" fmla="*/ 1485563 w 2242827"/>
              <a:gd name="connsiteY41" fmla="*/ 5325 h 2102966"/>
              <a:gd name="connsiteX42" fmla="*/ 1362591 w 2242827"/>
              <a:gd name="connsiteY42" fmla="*/ 0 h 2102966"/>
              <a:gd name="connsiteX43" fmla="*/ 1385194 w 2242827"/>
              <a:gd name="connsiteY43" fmla="*/ 0 h 2102966"/>
              <a:gd name="connsiteX44" fmla="*/ 1364797 w 2242827"/>
              <a:gd name="connsiteY44" fmla="*/ 133264 h 2102966"/>
              <a:gd name="connsiteX45" fmla="*/ 0 w 2242827"/>
              <a:gd name="connsiteY45" fmla="*/ 1245917 h 2102966"/>
              <a:gd name="connsiteX46" fmla="*/ 0 w 2242827"/>
              <a:gd name="connsiteY46" fmla="*/ 1223641 h 2102966"/>
              <a:gd name="connsiteX47" fmla="*/ 1342864 w 2242827"/>
              <a:gd name="connsiteY47" fmla="*/ 128894 h 2102966"/>
              <a:gd name="connsiteX48" fmla="*/ 1238878 w 2242827"/>
              <a:gd name="connsiteY48" fmla="*/ 0 h 2102966"/>
              <a:gd name="connsiteX49" fmla="*/ 1261388 w 2242827"/>
              <a:gd name="connsiteY49" fmla="*/ 0 h 2102966"/>
              <a:gd name="connsiteX50" fmla="*/ 1244763 w 2242827"/>
              <a:gd name="connsiteY50" fmla="*/ 108614 h 2102966"/>
              <a:gd name="connsiteX51" fmla="*/ 0 w 2242827"/>
              <a:gd name="connsiteY51" fmla="*/ 1123397 h 2102966"/>
              <a:gd name="connsiteX52" fmla="*/ 0 w 2242827"/>
              <a:gd name="connsiteY52" fmla="*/ 1101121 h 2102966"/>
              <a:gd name="connsiteX53" fmla="*/ 1222940 w 2242827"/>
              <a:gd name="connsiteY53" fmla="*/ 104135 h 2102966"/>
              <a:gd name="connsiteX54" fmla="*/ 1115178 w 2242827"/>
              <a:gd name="connsiteY54" fmla="*/ 0 h 2102966"/>
              <a:gd name="connsiteX55" fmla="*/ 1137688 w 2242827"/>
              <a:gd name="connsiteY55" fmla="*/ 0 h 2102966"/>
              <a:gd name="connsiteX56" fmla="*/ 1124836 w 2242827"/>
              <a:gd name="connsiteY56" fmla="*/ 83962 h 2102966"/>
              <a:gd name="connsiteX57" fmla="*/ 0 w 2242827"/>
              <a:gd name="connsiteY57" fmla="*/ 1000978 h 2102966"/>
              <a:gd name="connsiteX58" fmla="*/ 0 w 2242827"/>
              <a:gd name="connsiteY58" fmla="*/ 978703 h 2102966"/>
              <a:gd name="connsiteX59" fmla="*/ 1103012 w 2242827"/>
              <a:gd name="connsiteY59" fmla="*/ 79485 h 2102966"/>
              <a:gd name="connsiteX60" fmla="*/ 991375 w 2242827"/>
              <a:gd name="connsiteY60" fmla="*/ 0 h 2102966"/>
              <a:gd name="connsiteX61" fmla="*/ 1013997 w 2242827"/>
              <a:gd name="connsiteY61" fmla="*/ 0 h 2102966"/>
              <a:gd name="connsiteX62" fmla="*/ 1004915 w 2242827"/>
              <a:gd name="connsiteY62" fmla="*/ 59331 h 2102966"/>
              <a:gd name="connsiteX63" fmla="*/ 0 w 2242827"/>
              <a:gd name="connsiteY63" fmla="*/ 878583 h 2102966"/>
              <a:gd name="connsiteX64" fmla="*/ 0 w 2242827"/>
              <a:gd name="connsiteY64" fmla="*/ 856307 h 2102966"/>
              <a:gd name="connsiteX65" fmla="*/ 982981 w 2242827"/>
              <a:gd name="connsiteY65" fmla="*/ 54853 h 2102966"/>
              <a:gd name="connsiteX66" fmla="*/ 866108 w 2242827"/>
              <a:gd name="connsiteY66" fmla="*/ 0 h 2102966"/>
              <a:gd name="connsiteX67" fmla="*/ 888384 w 2242827"/>
              <a:gd name="connsiteY67" fmla="*/ 0 h 2102966"/>
              <a:gd name="connsiteX68" fmla="*/ 884876 w 2242827"/>
              <a:gd name="connsiteY68" fmla="*/ 34680 h 2102966"/>
              <a:gd name="connsiteX69" fmla="*/ 0 w 2242827"/>
              <a:gd name="connsiteY69" fmla="*/ 756058 h 2102966"/>
              <a:gd name="connsiteX70" fmla="*/ 0 w 2242827"/>
              <a:gd name="connsiteY70" fmla="*/ 733782 h 2102966"/>
              <a:gd name="connsiteX71" fmla="*/ 863057 w 2242827"/>
              <a:gd name="connsiteY71" fmla="*/ 30169 h 2102966"/>
              <a:gd name="connsiteX72" fmla="*/ 743692 w 2242827"/>
              <a:gd name="connsiteY72" fmla="*/ 0 h 2102966"/>
              <a:gd name="connsiteX73" fmla="*/ 765973 w 2242827"/>
              <a:gd name="connsiteY73" fmla="*/ 0 h 2102966"/>
              <a:gd name="connsiteX74" fmla="*/ 764957 w 2242827"/>
              <a:gd name="connsiteY74" fmla="*/ 10048 h 2102966"/>
              <a:gd name="connsiteX75" fmla="*/ 0 w 2242827"/>
              <a:gd name="connsiteY75" fmla="*/ 633662 h 2102966"/>
              <a:gd name="connsiteX76" fmla="*/ 0 w 2242827"/>
              <a:gd name="connsiteY76" fmla="*/ 611386 h 2102966"/>
              <a:gd name="connsiteX77" fmla="*/ 743129 w 2242827"/>
              <a:gd name="connsiteY77" fmla="*/ 5570 h 2102966"/>
              <a:gd name="connsiteX78" fmla="*/ 617163 w 2242827"/>
              <a:gd name="connsiteY78" fmla="*/ 0 h 2102966"/>
              <a:gd name="connsiteX79" fmla="*/ 640489 w 2242827"/>
              <a:gd name="connsiteY79" fmla="*/ 0 h 2102966"/>
              <a:gd name="connsiteX80" fmla="*/ 606611 w 2242827"/>
              <a:gd name="connsiteY80" fmla="*/ 108906 h 2102966"/>
              <a:gd name="connsiteX81" fmla="*/ 0 w 2242827"/>
              <a:gd name="connsiteY81" fmla="*/ 511248 h 2102966"/>
              <a:gd name="connsiteX82" fmla="*/ 0 w 2242827"/>
              <a:gd name="connsiteY82" fmla="*/ 488972 h 2102966"/>
              <a:gd name="connsiteX83" fmla="*/ 585980 w 2242827"/>
              <a:gd name="connsiteY83" fmla="*/ 100252 h 2102966"/>
              <a:gd name="connsiteX84" fmla="*/ 489561 w 2242827"/>
              <a:gd name="connsiteY84" fmla="*/ 0 h 2102966"/>
              <a:gd name="connsiteX85" fmla="*/ 512789 w 2242827"/>
              <a:gd name="connsiteY85" fmla="*/ 0 h 2102966"/>
              <a:gd name="connsiteX86" fmla="*/ 493721 w 2242827"/>
              <a:gd name="connsiteY86" fmla="*/ 61289 h 2102966"/>
              <a:gd name="connsiteX87" fmla="*/ 0 w 2242827"/>
              <a:gd name="connsiteY87" fmla="*/ 388735 h 2102966"/>
              <a:gd name="connsiteX88" fmla="*/ 0 w 2242827"/>
              <a:gd name="connsiteY88" fmla="*/ 366459 h 2102966"/>
              <a:gd name="connsiteX89" fmla="*/ 473199 w 2242827"/>
              <a:gd name="connsiteY89" fmla="*/ 52587 h 2102966"/>
              <a:gd name="connsiteX90" fmla="*/ 361966 w 2242827"/>
              <a:gd name="connsiteY90" fmla="*/ 0 h 2102966"/>
              <a:gd name="connsiteX91" fmla="*/ 385181 w 2242827"/>
              <a:gd name="connsiteY91" fmla="*/ 0 h 2102966"/>
              <a:gd name="connsiteX92" fmla="*/ 380937 w 2242827"/>
              <a:gd name="connsiteY92" fmla="*/ 13636 h 2102966"/>
              <a:gd name="connsiteX93" fmla="*/ 0 w 2242827"/>
              <a:gd name="connsiteY93" fmla="*/ 266328 h 2102966"/>
              <a:gd name="connsiteX94" fmla="*/ 0 w 2242827"/>
              <a:gd name="connsiteY94" fmla="*/ 244052 h 2102966"/>
              <a:gd name="connsiteX95" fmla="*/ 360416 w 2242827"/>
              <a:gd name="connsiteY95" fmla="*/ 4982 h 2102966"/>
              <a:gd name="connsiteX96" fmla="*/ 218905 w 2242827"/>
              <a:gd name="connsiteY96" fmla="*/ 0 h 2102966"/>
              <a:gd name="connsiteX97" fmla="*/ 249720 w 2242827"/>
              <a:gd name="connsiteY97" fmla="*/ 0 h 2102966"/>
              <a:gd name="connsiteX98" fmla="*/ 241311 w 2242827"/>
              <a:gd name="connsiteY98" fmla="*/ 15475 h 2102966"/>
              <a:gd name="connsiteX99" fmla="*/ 0 w 2242827"/>
              <a:gd name="connsiteY99" fmla="*/ 143932 h 2102966"/>
              <a:gd name="connsiteX100" fmla="*/ 0 w 2242827"/>
              <a:gd name="connsiteY100" fmla="*/ 121656 h 2102966"/>
              <a:gd name="connsiteX101" fmla="*/ 189966 w 2242827"/>
              <a:gd name="connsiteY101" fmla="*/ 42875 h 21029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Lst>
            <a:rect l="l" t="t" r="r" b="b"/>
            <a:pathLst>
              <a:path w="2242827" h="2102966">
                <a:moveTo>
                  <a:pt x="2220549" y="0"/>
                </a:moveTo>
                <a:lnTo>
                  <a:pt x="2242827" y="0"/>
                </a:lnTo>
                <a:lnTo>
                  <a:pt x="2238641" y="82607"/>
                </a:lnTo>
                <a:cubicBezTo>
                  <a:pt x="2123193" y="1215807"/>
                  <a:pt x="1163255" y="2102966"/>
                  <a:pt x="1" y="2102966"/>
                </a:cubicBezTo>
                <a:lnTo>
                  <a:pt x="1" y="2080690"/>
                </a:lnTo>
                <a:cubicBezTo>
                  <a:pt x="1151759" y="2080690"/>
                  <a:pt x="2102176" y="1202330"/>
                  <a:pt x="2216479" y="80336"/>
                </a:cubicBezTo>
                <a:close/>
                <a:moveTo>
                  <a:pt x="2098030" y="0"/>
                </a:moveTo>
                <a:lnTo>
                  <a:pt x="2120412" y="0"/>
                </a:lnTo>
                <a:lnTo>
                  <a:pt x="2116859" y="70117"/>
                </a:lnTo>
                <a:cubicBezTo>
                  <a:pt x="2007691" y="1141666"/>
                  <a:pt x="1099966" y="1980571"/>
                  <a:pt x="1" y="1980571"/>
                </a:cubicBezTo>
                <a:lnTo>
                  <a:pt x="1" y="1958295"/>
                </a:lnTo>
                <a:cubicBezTo>
                  <a:pt x="1088470" y="1958295"/>
                  <a:pt x="1986577" y="1128187"/>
                  <a:pt x="2094588" y="67938"/>
                </a:cubicBezTo>
                <a:close/>
                <a:moveTo>
                  <a:pt x="1975608" y="0"/>
                </a:moveTo>
                <a:lnTo>
                  <a:pt x="1997887" y="0"/>
                </a:lnTo>
                <a:lnTo>
                  <a:pt x="1994968" y="57611"/>
                </a:lnTo>
                <a:cubicBezTo>
                  <a:pt x="1892090" y="1067493"/>
                  <a:pt x="1036676" y="1858047"/>
                  <a:pt x="1" y="1858047"/>
                </a:cubicBezTo>
                <a:lnTo>
                  <a:pt x="1" y="1835771"/>
                </a:lnTo>
                <a:cubicBezTo>
                  <a:pt x="1025181" y="1835771"/>
                  <a:pt x="1871073" y="1053919"/>
                  <a:pt x="1972805" y="55322"/>
                </a:cubicBezTo>
                <a:close/>
                <a:moveTo>
                  <a:pt x="1853193" y="0"/>
                </a:moveTo>
                <a:lnTo>
                  <a:pt x="1875472" y="0"/>
                </a:lnTo>
                <a:lnTo>
                  <a:pt x="1873186" y="45119"/>
                </a:lnTo>
                <a:cubicBezTo>
                  <a:pt x="1776588" y="993350"/>
                  <a:pt x="973388" y="1735650"/>
                  <a:pt x="0" y="1735650"/>
                </a:cubicBezTo>
                <a:lnTo>
                  <a:pt x="0" y="1713374"/>
                </a:lnTo>
                <a:cubicBezTo>
                  <a:pt x="961784" y="1713374"/>
                  <a:pt x="1755557" y="979877"/>
                  <a:pt x="1851022" y="42848"/>
                </a:cubicBezTo>
                <a:close/>
                <a:moveTo>
                  <a:pt x="1730668" y="0"/>
                </a:moveTo>
                <a:lnTo>
                  <a:pt x="1753056" y="0"/>
                </a:lnTo>
                <a:lnTo>
                  <a:pt x="1751404" y="32610"/>
                </a:lnTo>
                <a:cubicBezTo>
                  <a:pt x="1661086" y="919190"/>
                  <a:pt x="910098" y="1613232"/>
                  <a:pt x="0" y="1613232"/>
                </a:cubicBezTo>
                <a:lnTo>
                  <a:pt x="0" y="1590961"/>
                </a:lnTo>
                <a:cubicBezTo>
                  <a:pt x="898495" y="1590961"/>
                  <a:pt x="1639954" y="905712"/>
                  <a:pt x="1729127" y="30432"/>
                </a:cubicBezTo>
                <a:close/>
                <a:moveTo>
                  <a:pt x="1608247" y="0"/>
                </a:moveTo>
                <a:lnTo>
                  <a:pt x="1630525" y="0"/>
                </a:lnTo>
                <a:lnTo>
                  <a:pt x="1629507" y="20086"/>
                </a:lnTo>
                <a:cubicBezTo>
                  <a:pt x="1545469" y="844919"/>
                  <a:pt x="846701" y="1490712"/>
                  <a:pt x="0" y="1490712"/>
                </a:cubicBezTo>
                <a:lnTo>
                  <a:pt x="0" y="1468436"/>
                </a:lnTo>
                <a:cubicBezTo>
                  <a:pt x="835206" y="1468436"/>
                  <a:pt x="1524451" y="831445"/>
                  <a:pt x="1607345" y="17816"/>
                </a:cubicBezTo>
                <a:close/>
                <a:moveTo>
                  <a:pt x="1485833" y="0"/>
                </a:moveTo>
                <a:lnTo>
                  <a:pt x="1508109" y="0"/>
                </a:lnTo>
                <a:lnTo>
                  <a:pt x="1507724" y="7596"/>
                </a:lnTo>
                <a:cubicBezTo>
                  <a:pt x="1429966" y="770778"/>
                  <a:pt x="783416" y="1368317"/>
                  <a:pt x="0" y="1368317"/>
                </a:cubicBezTo>
                <a:lnTo>
                  <a:pt x="0" y="1346041"/>
                </a:lnTo>
                <a:cubicBezTo>
                  <a:pt x="771917" y="1346041"/>
                  <a:pt x="1408949" y="757304"/>
                  <a:pt x="1485563" y="5325"/>
                </a:cubicBezTo>
                <a:close/>
                <a:moveTo>
                  <a:pt x="1362591" y="0"/>
                </a:moveTo>
                <a:lnTo>
                  <a:pt x="1385194" y="0"/>
                </a:lnTo>
                <a:lnTo>
                  <a:pt x="1364797" y="133264"/>
                </a:lnTo>
                <a:cubicBezTo>
                  <a:pt x="1234684" y="767432"/>
                  <a:pt x="672215" y="1245917"/>
                  <a:pt x="0" y="1245917"/>
                </a:cubicBezTo>
                <a:lnTo>
                  <a:pt x="0" y="1223641"/>
                </a:lnTo>
                <a:cubicBezTo>
                  <a:pt x="661385" y="1223641"/>
                  <a:pt x="1214835" y="752908"/>
                  <a:pt x="1342864" y="128894"/>
                </a:cubicBezTo>
                <a:close/>
                <a:moveTo>
                  <a:pt x="1238878" y="0"/>
                </a:moveTo>
                <a:lnTo>
                  <a:pt x="1261388" y="0"/>
                </a:lnTo>
                <a:lnTo>
                  <a:pt x="1244763" y="108614"/>
                </a:lnTo>
                <a:cubicBezTo>
                  <a:pt x="1126083" y="687031"/>
                  <a:pt x="613049" y="1123397"/>
                  <a:pt x="0" y="1123397"/>
                </a:cubicBezTo>
                <a:lnTo>
                  <a:pt x="0" y="1101121"/>
                </a:lnTo>
                <a:cubicBezTo>
                  <a:pt x="602316" y="1101121"/>
                  <a:pt x="1106344" y="672419"/>
                  <a:pt x="1222940" y="104135"/>
                </a:cubicBezTo>
                <a:close/>
                <a:moveTo>
                  <a:pt x="1115178" y="0"/>
                </a:moveTo>
                <a:lnTo>
                  <a:pt x="1137688" y="0"/>
                </a:lnTo>
                <a:lnTo>
                  <a:pt x="1124836" y="83962"/>
                </a:lnTo>
                <a:cubicBezTo>
                  <a:pt x="1017592" y="606647"/>
                  <a:pt x="553979" y="1000978"/>
                  <a:pt x="0" y="1000978"/>
                </a:cubicBezTo>
                <a:lnTo>
                  <a:pt x="0" y="978703"/>
                </a:lnTo>
                <a:cubicBezTo>
                  <a:pt x="543246" y="978703"/>
                  <a:pt x="997852" y="592039"/>
                  <a:pt x="1103012" y="79485"/>
                </a:cubicBezTo>
                <a:close/>
                <a:moveTo>
                  <a:pt x="991375" y="0"/>
                </a:moveTo>
                <a:lnTo>
                  <a:pt x="1013997" y="0"/>
                </a:lnTo>
                <a:lnTo>
                  <a:pt x="1004915" y="59331"/>
                </a:lnTo>
                <a:cubicBezTo>
                  <a:pt x="909100" y="526286"/>
                  <a:pt x="494909" y="878583"/>
                  <a:pt x="0" y="878583"/>
                </a:cubicBezTo>
                <a:lnTo>
                  <a:pt x="0" y="856307"/>
                </a:lnTo>
                <a:cubicBezTo>
                  <a:pt x="484176" y="856307"/>
                  <a:pt x="889272" y="511676"/>
                  <a:pt x="982981" y="54853"/>
                </a:cubicBezTo>
                <a:close/>
                <a:moveTo>
                  <a:pt x="866108" y="0"/>
                </a:moveTo>
                <a:lnTo>
                  <a:pt x="888384" y="0"/>
                </a:lnTo>
                <a:lnTo>
                  <a:pt x="884876" y="34680"/>
                </a:lnTo>
                <a:cubicBezTo>
                  <a:pt x="800495" y="445883"/>
                  <a:pt x="435739" y="756058"/>
                  <a:pt x="0" y="756058"/>
                </a:cubicBezTo>
                <a:lnTo>
                  <a:pt x="0" y="733782"/>
                </a:lnTo>
                <a:cubicBezTo>
                  <a:pt x="425107" y="733782"/>
                  <a:pt x="780781" y="431187"/>
                  <a:pt x="863057" y="30169"/>
                </a:cubicBezTo>
                <a:close/>
                <a:moveTo>
                  <a:pt x="743692" y="0"/>
                </a:moveTo>
                <a:lnTo>
                  <a:pt x="765973" y="0"/>
                </a:lnTo>
                <a:lnTo>
                  <a:pt x="764957" y="10048"/>
                </a:lnTo>
                <a:cubicBezTo>
                  <a:pt x="692029" y="365521"/>
                  <a:pt x="376767" y="633662"/>
                  <a:pt x="0" y="633662"/>
                </a:cubicBezTo>
                <a:lnTo>
                  <a:pt x="0" y="611386"/>
                </a:lnTo>
                <a:cubicBezTo>
                  <a:pt x="365938" y="611386"/>
                  <a:pt x="672265" y="350911"/>
                  <a:pt x="743129" y="5570"/>
                </a:cubicBezTo>
                <a:close/>
                <a:moveTo>
                  <a:pt x="617163" y="0"/>
                </a:moveTo>
                <a:lnTo>
                  <a:pt x="640489" y="0"/>
                </a:lnTo>
                <a:lnTo>
                  <a:pt x="606611" y="108906"/>
                </a:lnTo>
                <a:cubicBezTo>
                  <a:pt x="506524" y="345128"/>
                  <a:pt x="272312" y="511248"/>
                  <a:pt x="0" y="511248"/>
                </a:cubicBezTo>
                <a:lnTo>
                  <a:pt x="0" y="488972"/>
                </a:lnTo>
                <a:cubicBezTo>
                  <a:pt x="263030" y="488972"/>
                  <a:pt x="489290" y="328485"/>
                  <a:pt x="585980" y="100252"/>
                </a:cubicBezTo>
                <a:close/>
                <a:moveTo>
                  <a:pt x="489561" y="0"/>
                </a:moveTo>
                <a:lnTo>
                  <a:pt x="512789" y="0"/>
                </a:lnTo>
                <a:lnTo>
                  <a:pt x="493721" y="61289"/>
                </a:lnTo>
                <a:cubicBezTo>
                  <a:pt x="412246" y="253561"/>
                  <a:pt x="221597" y="388735"/>
                  <a:pt x="0" y="388735"/>
                </a:cubicBezTo>
                <a:lnTo>
                  <a:pt x="0" y="366459"/>
                </a:lnTo>
                <a:cubicBezTo>
                  <a:pt x="212399" y="366459"/>
                  <a:pt x="395116" y="236854"/>
                  <a:pt x="473199" y="52587"/>
                </a:cubicBezTo>
                <a:close/>
                <a:moveTo>
                  <a:pt x="361966" y="0"/>
                </a:moveTo>
                <a:lnTo>
                  <a:pt x="385181" y="0"/>
                </a:lnTo>
                <a:lnTo>
                  <a:pt x="380937" y="13636"/>
                </a:lnTo>
                <a:cubicBezTo>
                  <a:pt x="318070" y="161973"/>
                  <a:pt x="170965" y="266328"/>
                  <a:pt x="0" y="266328"/>
                </a:cubicBezTo>
                <a:lnTo>
                  <a:pt x="0" y="244052"/>
                </a:lnTo>
                <a:cubicBezTo>
                  <a:pt x="161767" y="244052"/>
                  <a:pt x="300940" y="145329"/>
                  <a:pt x="360416" y="4982"/>
                </a:cubicBezTo>
                <a:close/>
                <a:moveTo>
                  <a:pt x="218905" y="0"/>
                </a:moveTo>
                <a:lnTo>
                  <a:pt x="249720" y="0"/>
                </a:lnTo>
                <a:lnTo>
                  <a:pt x="241311" y="15475"/>
                </a:lnTo>
                <a:cubicBezTo>
                  <a:pt x="188962" y="92909"/>
                  <a:pt x="100349" y="143932"/>
                  <a:pt x="0" y="143932"/>
                </a:cubicBezTo>
                <a:lnTo>
                  <a:pt x="0" y="121656"/>
                </a:lnTo>
                <a:cubicBezTo>
                  <a:pt x="74091" y="121656"/>
                  <a:pt x="141290" y="91533"/>
                  <a:pt x="189966" y="42875"/>
                </a:cubicBezTo>
                <a:close/>
              </a:path>
            </a:pathLst>
          </a:custGeom>
          <a:solidFill>
            <a:schemeClr val="accent3">
              <a:lumMod val="20000"/>
              <a:lumOff val="80000"/>
            </a:schemeClr>
          </a:solidFill>
          <a:ln w="4588"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a:solidFill>
                <a:schemeClr val="tx1"/>
              </a:solidFill>
            </a:endParaRPr>
          </a:p>
        </p:txBody>
      </p:sp>
      <p:sp>
        <p:nvSpPr>
          <p:cNvPr id="8" name="Freeform: Shape 7">
            <a:extLst>
              <a:ext uri="{FF2B5EF4-FFF2-40B4-BE49-F238E27FC236}">
                <a16:creationId xmlns:a16="http://schemas.microsoft.com/office/drawing/2014/main" id="{95243571-BE64-3777-F992-88FC43A60537}"/>
              </a:ext>
              <a:ext uri="{C183D7F6-B498-43B3-948B-1728B52AA6E4}">
                <adec:decorative xmlns:adec="http://schemas.microsoft.com/office/drawing/2017/decorative" val="1"/>
              </a:ext>
            </a:extLst>
          </p:cNvPr>
          <p:cNvSpPr/>
          <p:nvPr userDrawn="1"/>
        </p:nvSpPr>
        <p:spPr>
          <a:xfrm flipH="1" flipV="1">
            <a:off x="9949173" y="4755034"/>
            <a:ext cx="2242827" cy="2102966"/>
          </a:xfrm>
          <a:custGeom>
            <a:avLst/>
            <a:gdLst>
              <a:gd name="connsiteX0" fmla="*/ 2220549 w 2242827"/>
              <a:gd name="connsiteY0" fmla="*/ 0 h 2102966"/>
              <a:gd name="connsiteX1" fmla="*/ 2242827 w 2242827"/>
              <a:gd name="connsiteY1" fmla="*/ 0 h 2102966"/>
              <a:gd name="connsiteX2" fmla="*/ 2238641 w 2242827"/>
              <a:gd name="connsiteY2" fmla="*/ 82607 h 2102966"/>
              <a:gd name="connsiteX3" fmla="*/ 1 w 2242827"/>
              <a:gd name="connsiteY3" fmla="*/ 2102966 h 2102966"/>
              <a:gd name="connsiteX4" fmla="*/ 1 w 2242827"/>
              <a:gd name="connsiteY4" fmla="*/ 2080690 h 2102966"/>
              <a:gd name="connsiteX5" fmla="*/ 2216479 w 2242827"/>
              <a:gd name="connsiteY5" fmla="*/ 80336 h 2102966"/>
              <a:gd name="connsiteX6" fmla="*/ 2098030 w 2242827"/>
              <a:gd name="connsiteY6" fmla="*/ 0 h 2102966"/>
              <a:gd name="connsiteX7" fmla="*/ 2120412 w 2242827"/>
              <a:gd name="connsiteY7" fmla="*/ 0 h 2102966"/>
              <a:gd name="connsiteX8" fmla="*/ 2116859 w 2242827"/>
              <a:gd name="connsiteY8" fmla="*/ 70117 h 2102966"/>
              <a:gd name="connsiteX9" fmla="*/ 1 w 2242827"/>
              <a:gd name="connsiteY9" fmla="*/ 1980571 h 2102966"/>
              <a:gd name="connsiteX10" fmla="*/ 1 w 2242827"/>
              <a:gd name="connsiteY10" fmla="*/ 1958295 h 2102966"/>
              <a:gd name="connsiteX11" fmla="*/ 2094588 w 2242827"/>
              <a:gd name="connsiteY11" fmla="*/ 67938 h 2102966"/>
              <a:gd name="connsiteX12" fmla="*/ 1975608 w 2242827"/>
              <a:gd name="connsiteY12" fmla="*/ 0 h 2102966"/>
              <a:gd name="connsiteX13" fmla="*/ 1997887 w 2242827"/>
              <a:gd name="connsiteY13" fmla="*/ 0 h 2102966"/>
              <a:gd name="connsiteX14" fmla="*/ 1994968 w 2242827"/>
              <a:gd name="connsiteY14" fmla="*/ 57611 h 2102966"/>
              <a:gd name="connsiteX15" fmla="*/ 1 w 2242827"/>
              <a:gd name="connsiteY15" fmla="*/ 1858047 h 2102966"/>
              <a:gd name="connsiteX16" fmla="*/ 1 w 2242827"/>
              <a:gd name="connsiteY16" fmla="*/ 1835771 h 2102966"/>
              <a:gd name="connsiteX17" fmla="*/ 1972805 w 2242827"/>
              <a:gd name="connsiteY17" fmla="*/ 55322 h 2102966"/>
              <a:gd name="connsiteX18" fmla="*/ 1853193 w 2242827"/>
              <a:gd name="connsiteY18" fmla="*/ 0 h 2102966"/>
              <a:gd name="connsiteX19" fmla="*/ 1875472 w 2242827"/>
              <a:gd name="connsiteY19" fmla="*/ 0 h 2102966"/>
              <a:gd name="connsiteX20" fmla="*/ 1873186 w 2242827"/>
              <a:gd name="connsiteY20" fmla="*/ 45119 h 2102966"/>
              <a:gd name="connsiteX21" fmla="*/ 0 w 2242827"/>
              <a:gd name="connsiteY21" fmla="*/ 1735650 h 2102966"/>
              <a:gd name="connsiteX22" fmla="*/ 0 w 2242827"/>
              <a:gd name="connsiteY22" fmla="*/ 1713374 h 2102966"/>
              <a:gd name="connsiteX23" fmla="*/ 1851022 w 2242827"/>
              <a:gd name="connsiteY23" fmla="*/ 42848 h 2102966"/>
              <a:gd name="connsiteX24" fmla="*/ 1730668 w 2242827"/>
              <a:gd name="connsiteY24" fmla="*/ 0 h 2102966"/>
              <a:gd name="connsiteX25" fmla="*/ 1753056 w 2242827"/>
              <a:gd name="connsiteY25" fmla="*/ 0 h 2102966"/>
              <a:gd name="connsiteX26" fmla="*/ 1751404 w 2242827"/>
              <a:gd name="connsiteY26" fmla="*/ 32610 h 2102966"/>
              <a:gd name="connsiteX27" fmla="*/ 0 w 2242827"/>
              <a:gd name="connsiteY27" fmla="*/ 1613232 h 2102966"/>
              <a:gd name="connsiteX28" fmla="*/ 0 w 2242827"/>
              <a:gd name="connsiteY28" fmla="*/ 1590961 h 2102966"/>
              <a:gd name="connsiteX29" fmla="*/ 1729127 w 2242827"/>
              <a:gd name="connsiteY29" fmla="*/ 30432 h 2102966"/>
              <a:gd name="connsiteX30" fmla="*/ 1608247 w 2242827"/>
              <a:gd name="connsiteY30" fmla="*/ 0 h 2102966"/>
              <a:gd name="connsiteX31" fmla="*/ 1630525 w 2242827"/>
              <a:gd name="connsiteY31" fmla="*/ 0 h 2102966"/>
              <a:gd name="connsiteX32" fmla="*/ 1629507 w 2242827"/>
              <a:gd name="connsiteY32" fmla="*/ 20086 h 2102966"/>
              <a:gd name="connsiteX33" fmla="*/ 0 w 2242827"/>
              <a:gd name="connsiteY33" fmla="*/ 1490712 h 2102966"/>
              <a:gd name="connsiteX34" fmla="*/ 0 w 2242827"/>
              <a:gd name="connsiteY34" fmla="*/ 1468436 h 2102966"/>
              <a:gd name="connsiteX35" fmla="*/ 1607345 w 2242827"/>
              <a:gd name="connsiteY35" fmla="*/ 17816 h 2102966"/>
              <a:gd name="connsiteX36" fmla="*/ 1485833 w 2242827"/>
              <a:gd name="connsiteY36" fmla="*/ 0 h 2102966"/>
              <a:gd name="connsiteX37" fmla="*/ 1508109 w 2242827"/>
              <a:gd name="connsiteY37" fmla="*/ 0 h 2102966"/>
              <a:gd name="connsiteX38" fmla="*/ 1507724 w 2242827"/>
              <a:gd name="connsiteY38" fmla="*/ 7596 h 2102966"/>
              <a:gd name="connsiteX39" fmla="*/ 0 w 2242827"/>
              <a:gd name="connsiteY39" fmla="*/ 1368317 h 2102966"/>
              <a:gd name="connsiteX40" fmla="*/ 0 w 2242827"/>
              <a:gd name="connsiteY40" fmla="*/ 1346041 h 2102966"/>
              <a:gd name="connsiteX41" fmla="*/ 1485563 w 2242827"/>
              <a:gd name="connsiteY41" fmla="*/ 5325 h 2102966"/>
              <a:gd name="connsiteX42" fmla="*/ 1362591 w 2242827"/>
              <a:gd name="connsiteY42" fmla="*/ 0 h 2102966"/>
              <a:gd name="connsiteX43" fmla="*/ 1385194 w 2242827"/>
              <a:gd name="connsiteY43" fmla="*/ 0 h 2102966"/>
              <a:gd name="connsiteX44" fmla="*/ 1364797 w 2242827"/>
              <a:gd name="connsiteY44" fmla="*/ 133264 h 2102966"/>
              <a:gd name="connsiteX45" fmla="*/ 0 w 2242827"/>
              <a:gd name="connsiteY45" fmla="*/ 1245917 h 2102966"/>
              <a:gd name="connsiteX46" fmla="*/ 0 w 2242827"/>
              <a:gd name="connsiteY46" fmla="*/ 1223641 h 2102966"/>
              <a:gd name="connsiteX47" fmla="*/ 1342864 w 2242827"/>
              <a:gd name="connsiteY47" fmla="*/ 128894 h 2102966"/>
              <a:gd name="connsiteX48" fmla="*/ 1238878 w 2242827"/>
              <a:gd name="connsiteY48" fmla="*/ 0 h 2102966"/>
              <a:gd name="connsiteX49" fmla="*/ 1261388 w 2242827"/>
              <a:gd name="connsiteY49" fmla="*/ 0 h 2102966"/>
              <a:gd name="connsiteX50" fmla="*/ 1244763 w 2242827"/>
              <a:gd name="connsiteY50" fmla="*/ 108614 h 2102966"/>
              <a:gd name="connsiteX51" fmla="*/ 0 w 2242827"/>
              <a:gd name="connsiteY51" fmla="*/ 1123397 h 2102966"/>
              <a:gd name="connsiteX52" fmla="*/ 0 w 2242827"/>
              <a:gd name="connsiteY52" fmla="*/ 1101121 h 2102966"/>
              <a:gd name="connsiteX53" fmla="*/ 1222940 w 2242827"/>
              <a:gd name="connsiteY53" fmla="*/ 104135 h 2102966"/>
              <a:gd name="connsiteX54" fmla="*/ 1115178 w 2242827"/>
              <a:gd name="connsiteY54" fmla="*/ 0 h 2102966"/>
              <a:gd name="connsiteX55" fmla="*/ 1137688 w 2242827"/>
              <a:gd name="connsiteY55" fmla="*/ 0 h 2102966"/>
              <a:gd name="connsiteX56" fmla="*/ 1124836 w 2242827"/>
              <a:gd name="connsiteY56" fmla="*/ 83962 h 2102966"/>
              <a:gd name="connsiteX57" fmla="*/ 0 w 2242827"/>
              <a:gd name="connsiteY57" fmla="*/ 1000978 h 2102966"/>
              <a:gd name="connsiteX58" fmla="*/ 0 w 2242827"/>
              <a:gd name="connsiteY58" fmla="*/ 978703 h 2102966"/>
              <a:gd name="connsiteX59" fmla="*/ 1103012 w 2242827"/>
              <a:gd name="connsiteY59" fmla="*/ 79485 h 2102966"/>
              <a:gd name="connsiteX60" fmla="*/ 991375 w 2242827"/>
              <a:gd name="connsiteY60" fmla="*/ 0 h 2102966"/>
              <a:gd name="connsiteX61" fmla="*/ 1013997 w 2242827"/>
              <a:gd name="connsiteY61" fmla="*/ 0 h 2102966"/>
              <a:gd name="connsiteX62" fmla="*/ 1004915 w 2242827"/>
              <a:gd name="connsiteY62" fmla="*/ 59331 h 2102966"/>
              <a:gd name="connsiteX63" fmla="*/ 0 w 2242827"/>
              <a:gd name="connsiteY63" fmla="*/ 878583 h 2102966"/>
              <a:gd name="connsiteX64" fmla="*/ 0 w 2242827"/>
              <a:gd name="connsiteY64" fmla="*/ 856307 h 2102966"/>
              <a:gd name="connsiteX65" fmla="*/ 982981 w 2242827"/>
              <a:gd name="connsiteY65" fmla="*/ 54853 h 2102966"/>
              <a:gd name="connsiteX66" fmla="*/ 866108 w 2242827"/>
              <a:gd name="connsiteY66" fmla="*/ 0 h 2102966"/>
              <a:gd name="connsiteX67" fmla="*/ 888384 w 2242827"/>
              <a:gd name="connsiteY67" fmla="*/ 0 h 2102966"/>
              <a:gd name="connsiteX68" fmla="*/ 884876 w 2242827"/>
              <a:gd name="connsiteY68" fmla="*/ 34680 h 2102966"/>
              <a:gd name="connsiteX69" fmla="*/ 0 w 2242827"/>
              <a:gd name="connsiteY69" fmla="*/ 756058 h 2102966"/>
              <a:gd name="connsiteX70" fmla="*/ 0 w 2242827"/>
              <a:gd name="connsiteY70" fmla="*/ 733782 h 2102966"/>
              <a:gd name="connsiteX71" fmla="*/ 863057 w 2242827"/>
              <a:gd name="connsiteY71" fmla="*/ 30169 h 2102966"/>
              <a:gd name="connsiteX72" fmla="*/ 743692 w 2242827"/>
              <a:gd name="connsiteY72" fmla="*/ 0 h 2102966"/>
              <a:gd name="connsiteX73" fmla="*/ 765973 w 2242827"/>
              <a:gd name="connsiteY73" fmla="*/ 0 h 2102966"/>
              <a:gd name="connsiteX74" fmla="*/ 764957 w 2242827"/>
              <a:gd name="connsiteY74" fmla="*/ 10048 h 2102966"/>
              <a:gd name="connsiteX75" fmla="*/ 0 w 2242827"/>
              <a:gd name="connsiteY75" fmla="*/ 633662 h 2102966"/>
              <a:gd name="connsiteX76" fmla="*/ 0 w 2242827"/>
              <a:gd name="connsiteY76" fmla="*/ 611386 h 2102966"/>
              <a:gd name="connsiteX77" fmla="*/ 743129 w 2242827"/>
              <a:gd name="connsiteY77" fmla="*/ 5570 h 2102966"/>
              <a:gd name="connsiteX78" fmla="*/ 617163 w 2242827"/>
              <a:gd name="connsiteY78" fmla="*/ 0 h 2102966"/>
              <a:gd name="connsiteX79" fmla="*/ 640489 w 2242827"/>
              <a:gd name="connsiteY79" fmla="*/ 0 h 2102966"/>
              <a:gd name="connsiteX80" fmla="*/ 606611 w 2242827"/>
              <a:gd name="connsiteY80" fmla="*/ 108906 h 2102966"/>
              <a:gd name="connsiteX81" fmla="*/ 0 w 2242827"/>
              <a:gd name="connsiteY81" fmla="*/ 511248 h 2102966"/>
              <a:gd name="connsiteX82" fmla="*/ 0 w 2242827"/>
              <a:gd name="connsiteY82" fmla="*/ 488972 h 2102966"/>
              <a:gd name="connsiteX83" fmla="*/ 585980 w 2242827"/>
              <a:gd name="connsiteY83" fmla="*/ 100252 h 2102966"/>
              <a:gd name="connsiteX84" fmla="*/ 489561 w 2242827"/>
              <a:gd name="connsiteY84" fmla="*/ 0 h 2102966"/>
              <a:gd name="connsiteX85" fmla="*/ 512789 w 2242827"/>
              <a:gd name="connsiteY85" fmla="*/ 0 h 2102966"/>
              <a:gd name="connsiteX86" fmla="*/ 493721 w 2242827"/>
              <a:gd name="connsiteY86" fmla="*/ 61289 h 2102966"/>
              <a:gd name="connsiteX87" fmla="*/ 0 w 2242827"/>
              <a:gd name="connsiteY87" fmla="*/ 388735 h 2102966"/>
              <a:gd name="connsiteX88" fmla="*/ 0 w 2242827"/>
              <a:gd name="connsiteY88" fmla="*/ 366459 h 2102966"/>
              <a:gd name="connsiteX89" fmla="*/ 473199 w 2242827"/>
              <a:gd name="connsiteY89" fmla="*/ 52587 h 2102966"/>
              <a:gd name="connsiteX90" fmla="*/ 361966 w 2242827"/>
              <a:gd name="connsiteY90" fmla="*/ 0 h 2102966"/>
              <a:gd name="connsiteX91" fmla="*/ 385181 w 2242827"/>
              <a:gd name="connsiteY91" fmla="*/ 0 h 2102966"/>
              <a:gd name="connsiteX92" fmla="*/ 380937 w 2242827"/>
              <a:gd name="connsiteY92" fmla="*/ 13636 h 2102966"/>
              <a:gd name="connsiteX93" fmla="*/ 0 w 2242827"/>
              <a:gd name="connsiteY93" fmla="*/ 266328 h 2102966"/>
              <a:gd name="connsiteX94" fmla="*/ 0 w 2242827"/>
              <a:gd name="connsiteY94" fmla="*/ 244052 h 2102966"/>
              <a:gd name="connsiteX95" fmla="*/ 360416 w 2242827"/>
              <a:gd name="connsiteY95" fmla="*/ 4982 h 2102966"/>
              <a:gd name="connsiteX96" fmla="*/ 218905 w 2242827"/>
              <a:gd name="connsiteY96" fmla="*/ 0 h 2102966"/>
              <a:gd name="connsiteX97" fmla="*/ 249720 w 2242827"/>
              <a:gd name="connsiteY97" fmla="*/ 0 h 2102966"/>
              <a:gd name="connsiteX98" fmla="*/ 241311 w 2242827"/>
              <a:gd name="connsiteY98" fmla="*/ 15475 h 2102966"/>
              <a:gd name="connsiteX99" fmla="*/ 0 w 2242827"/>
              <a:gd name="connsiteY99" fmla="*/ 143932 h 2102966"/>
              <a:gd name="connsiteX100" fmla="*/ 0 w 2242827"/>
              <a:gd name="connsiteY100" fmla="*/ 121656 h 2102966"/>
              <a:gd name="connsiteX101" fmla="*/ 189966 w 2242827"/>
              <a:gd name="connsiteY101" fmla="*/ 42875 h 21029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Lst>
            <a:rect l="l" t="t" r="r" b="b"/>
            <a:pathLst>
              <a:path w="2242827" h="2102966">
                <a:moveTo>
                  <a:pt x="2220549" y="0"/>
                </a:moveTo>
                <a:lnTo>
                  <a:pt x="2242827" y="0"/>
                </a:lnTo>
                <a:lnTo>
                  <a:pt x="2238641" y="82607"/>
                </a:lnTo>
                <a:cubicBezTo>
                  <a:pt x="2123193" y="1215807"/>
                  <a:pt x="1163255" y="2102966"/>
                  <a:pt x="1" y="2102966"/>
                </a:cubicBezTo>
                <a:lnTo>
                  <a:pt x="1" y="2080690"/>
                </a:lnTo>
                <a:cubicBezTo>
                  <a:pt x="1151759" y="2080690"/>
                  <a:pt x="2102176" y="1202330"/>
                  <a:pt x="2216479" y="80336"/>
                </a:cubicBezTo>
                <a:close/>
                <a:moveTo>
                  <a:pt x="2098030" y="0"/>
                </a:moveTo>
                <a:lnTo>
                  <a:pt x="2120412" y="0"/>
                </a:lnTo>
                <a:lnTo>
                  <a:pt x="2116859" y="70117"/>
                </a:lnTo>
                <a:cubicBezTo>
                  <a:pt x="2007691" y="1141666"/>
                  <a:pt x="1099966" y="1980571"/>
                  <a:pt x="1" y="1980571"/>
                </a:cubicBezTo>
                <a:lnTo>
                  <a:pt x="1" y="1958295"/>
                </a:lnTo>
                <a:cubicBezTo>
                  <a:pt x="1088470" y="1958295"/>
                  <a:pt x="1986577" y="1128187"/>
                  <a:pt x="2094588" y="67938"/>
                </a:cubicBezTo>
                <a:close/>
                <a:moveTo>
                  <a:pt x="1975608" y="0"/>
                </a:moveTo>
                <a:lnTo>
                  <a:pt x="1997887" y="0"/>
                </a:lnTo>
                <a:lnTo>
                  <a:pt x="1994968" y="57611"/>
                </a:lnTo>
                <a:cubicBezTo>
                  <a:pt x="1892090" y="1067493"/>
                  <a:pt x="1036676" y="1858047"/>
                  <a:pt x="1" y="1858047"/>
                </a:cubicBezTo>
                <a:lnTo>
                  <a:pt x="1" y="1835771"/>
                </a:lnTo>
                <a:cubicBezTo>
                  <a:pt x="1025181" y="1835771"/>
                  <a:pt x="1871073" y="1053919"/>
                  <a:pt x="1972805" y="55322"/>
                </a:cubicBezTo>
                <a:close/>
                <a:moveTo>
                  <a:pt x="1853193" y="0"/>
                </a:moveTo>
                <a:lnTo>
                  <a:pt x="1875472" y="0"/>
                </a:lnTo>
                <a:lnTo>
                  <a:pt x="1873186" y="45119"/>
                </a:lnTo>
                <a:cubicBezTo>
                  <a:pt x="1776588" y="993350"/>
                  <a:pt x="973388" y="1735650"/>
                  <a:pt x="0" y="1735650"/>
                </a:cubicBezTo>
                <a:lnTo>
                  <a:pt x="0" y="1713374"/>
                </a:lnTo>
                <a:cubicBezTo>
                  <a:pt x="961784" y="1713374"/>
                  <a:pt x="1755557" y="979877"/>
                  <a:pt x="1851022" y="42848"/>
                </a:cubicBezTo>
                <a:close/>
                <a:moveTo>
                  <a:pt x="1730668" y="0"/>
                </a:moveTo>
                <a:lnTo>
                  <a:pt x="1753056" y="0"/>
                </a:lnTo>
                <a:lnTo>
                  <a:pt x="1751404" y="32610"/>
                </a:lnTo>
                <a:cubicBezTo>
                  <a:pt x="1661086" y="919190"/>
                  <a:pt x="910098" y="1613232"/>
                  <a:pt x="0" y="1613232"/>
                </a:cubicBezTo>
                <a:lnTo>
                  <a:pt x="0" y="1590961"/>
                </a:lnTo>
                <a:cubicBezTo>
                  <a:pt x="898495" y="1590961"/>
                  <a:pt x="1639954" y="905712"/>
                  <a:pt x="1729127" y="30432"/>
                </a:cubicBezTo>
                <a:close/>
                <a:moveTo>
                  <a:pt x="1608247" y="0"/>
                </a:moveTo>
                <a:lnTo>
                  <a:pt x="1630525" y="0"/>
                </a:lnTo>
                <a:lnTo>
                  <a:pt x="1629507" y="20086"/>
                </a:lnTo>
                <a:cubicBezTo>
                  <a:pt x="1545469" y="844919"/>
                  <a:pt x="846701" y="1490712"/>
                  <a:pt x="0" y="1490712"/>
                </a:cubicBezTo>
                <a:lnTo>
                  <a:pt x="0" y="1468436"/>
                </a:lnTo>
                <a:cubicBezTo>
                  <a:pt x="835206" y="1468436"/>
                  <a:pt x="1524451" y="831445"/>
                  <a:pt x="1607345" y="17816"/>
                </a:cubicBezTo>
                <a:close/>
                <a:moveTo>
                  <a:pt x="1485833" y="0"/>
                </a:moveTo>
                <a:lnTo>
                  <a:pt x="1508109" y="0"/>
                </a:lnTo>
                <a:lnTo>
                  <a:pt x="1507724" y="7596"/>
                </a:lnTo>
                <a:cubicBezTo>
                  <a:pt x="1429966" y="770778"/>
                  <a:pt x="783416" y="1368317"/>
                  <a:pt x="0" y="1368317"/>
                </a:cubicBezTo>
                <a:lnTo>
                  <a:pt x="0" y="1346041"/>
                </a:lnTo>
                <a:cubicBezTo>
                  <a:pt x="771917" y="1346041"/>
                  <a:pt x="1408949" y="757304"/>
                  <a:pt x="1485563" y="5325"/>
                </a:cubicBezTo>
                <a:close/>
                <a:moveTo>
                  <a:pt x="1362591" y="0"/>
                </a:moveTo>
                <a:lnTo>
                  <a:pt x="1385194" y="0"/>
                </a:lnTo>
                <a:lnTo>
                  <a:pt x="1364797" y="133264"/>
                </a:lnTo>
                <a:cubicBezTo>
                  <a:pt x="1234684" y="767432"/>
                  <a:pt x="672215" y="1245917"/>
                  <a:pt x="0" y="1245917"/>
                </a:cubicBezTo>
                <a:lnTo>
                  <a:pt x="0" y="1223641"/>
                </a:lnTo>
                <a:cubicBezTo>
                  <a:pt x="661385" y="1223641"/>
                  <a:pt x="1214835" y="752908"/>
                  <a:pt x="1342864" y="128894"/>
                </a:cubicBezTo>
                <a:close/>
                <a:moveTo>
                  <a:pt x="1238878" y="0"/>
                </a:moveTo>
                <a:lnTo>
                  <a:pt x="1261388" y="0"/>
                </a:lnTo>
                <a:lnTo>
                  <a:pt x="1244763" y="108614"/>
                </a:lnTo>
                <a:cubicBezTo>
                  <a:pt x="1126083" y="687031"/>
                  <a:pt x="613049" y="1123397"/>
                  <a:pt x="0" y="1123397"/>
                </a:cubicBezTo>
                <a:lnTo>
                  <a:pt x="0" y="1101121"/>
                </a:lnTo>
                <a:cubicBezTo>
                  <a:pt x="602316" y="1101121"/>
                  <a:pt x="1106344" y="672419"/>
                  <a:pt x="1222940" y="104135"/>
                </a:cubicBezTo>
                <a:close/>
                <a:moveTo>
                  <a:pt x="1115178" y="0"/>
                </a:moveTo>
                <a:lnTo>
                  <a:pt x="1137688" y="0"/>
                </a:lnTo>
                <a:lnTo>
                  <a:pt x="1124836" y="83962"/>
                </a:lnTo>
                <a:cubicBezTo>
                  <a:pt x="1017592" y="606647"/>
                  <a:pt x="553979" y="1000978"/>
                  <a:pt x="0" y="1000978"/>
                </a:cubicBezTo>
                <a:lnTo>
                  <a:pt x="0" y="978703"/>
                </a:lnTo>
                <a:cubicBezTo>
                  <a:pt x="543246" y="978703"/>
                  <a:pt x="997852" y="592039"/>
                  <a:pt x="1103012" y="79485"/>
                </a:cubicBezTo>
                <a:close/>
                <a:moveTo>
                  <a:pt x="991375" y="0"/>
                </a:moveTo>
                <a:lnTo>
                  <a:pt x="1013997" y="0"/>
                </a:lnTo>
                <a:lnTo>
                  <a:pt x="1004915" y="59331"/>
                </a:lnTo>
                <a:cubicBezTo>
                  <a:pt x="909100" y="526286"/>
                  <a:pt x="494909" y="878583"/>
                  <a:pt x="0" y="878583"/>
                </a:cubicBezTo>
                <a:lnTo>
                  <a:pt x="0" y="856307"/>
                </a:lnTo>
                <a:cubicBezTo>
                  <a:pt x="484176" y="856307"/>
                  <a:pt x="889272" y="511676"/>
                  <a:pt x="982981" y="54853"/>
                </a:cubicBezTo>
                <a:close/>
                <a:moveTo>
                  <a:pt x="866108" y="0"/>
                </a:moveTo>
                <a:lnTo>
                  <a:pt x="888384" y="0"/>
                </a:lnTo>
                <a:lnTo>
                  <a:pt x="884876" y="34680"/>
                </a:lnTo>
                <a:cubicBezTo>
                  <a:pt x="800495" y="445883"/>
                  <a:pt x="435739" y="756058"/>
                  <a:pt x="0" y="756058"/>
                </a:cubicBezTo>
                <a:lnTo>
                  <a:pt x="0" y="733782"/>
                </a:lnTo>
                <a:cubicBezTo>
                  <a:pt x="425107" y="733782"/>
                  <a:pt x="780781" y="431187"/>
                  <a:pt x="863057" y="30169"/>
                </a:cubicBezTo>
                <a:close/>
                <a:moveTo>
                  <a:pt x="743692" y="0"/>
                </a:moveTo>
                <a:lnTo>
                  <a:pt x="765973" y="0"/>
                </a:lnTo>
                <a:lnTo>
                  <a:pt x="764957" y="10048"/>
                </a:lnTo>
                <a:cubicBezTo>
                  <a:pt x="692029" y="365521"/>
                  <a:pt x="376767" y="633662"/>
                  <a:pt x="0" y="633662"/>
                </a:cubicBezTo>
                <a:lnTo>
                  <a:pt x="0" y="611386"/>
                </a:lnTo>
                <a:cubicBezTo>
                  <a:pt x="365938" y="611386"/>
                  <a:pt x="672265" y="350911"/>
                  <a:pt x="743129" y="5570"/>
                </a:cubicBezTo>
                <a:close/>
                <a:moveTo>
                  <a:pt x="617163" y="0"/>
                </a:moveTo>
                <a:lnTo>
                  <a:pt x="640489" y="0"/>
                </a:lnTo>
                <a:lnTo>
                  <a:pt x="606611" y="108906"/>
                </a:lnTo>
                <a:cubicBezTo>
                  <a:pt x="506524" y="345128"/>
                  <a:pt x="272312" y="511248"/>
                  <a:pt x="0" y="511248"/>
                </a:cubicBezTo>
                <a:lnTo>
                  <a:pt x="0" y="488972"/>
                </a:lnTo>
                <a:cubicBezTo>
                  <a:pt x="263030" y="488972"/>
                  <a:pt x="489290" y="328485"/>
                  <a:pt x="585980" y="100252"/>
                </a:cubicBezTo>
                <a:close/>
                <a:moveTo>
                  <a:pt x="489561" y="0"/>
                </a:moveTo>
                <a:lnTo>
                  <a:pt x="512789" y="0"/>
                </a:lnTo>
                <a:lnTo>
                  <a:pt x="493721" y="61289"/>
                </a:lnTo>
                <a:cubicBezTo>
                  <a:pt x="412246" y="253561"/>
                  <a:pt x="221597" y="388735"/>
                  <a:pt x="0" y="388735"/>
                </a:cubicBezTo>
                <a:lnTo>
                  <a:pt x="0" y="366459"/>
                </a:lnTo>
                <a:cubicBezTo>
                  <a:pt x="212399" y="366459"/>
                  <a:pt x="395116" y="236854"/>
                  <a:pt x="473199" y="52587"/>
                </a:cubicBezTo>
                <a:close/>
                <a:moveTo>
                  <a:pt x="361966" y="0"/>
                </a:moveTo>
                <a:lnTo>
                  <a:pt x="385181" y="0"/>
                </a:lnTo>
                <a:lnTo>
                  <a:pt x="380937" y="13636"/>
                </a:lnTo>
                <a:cubicBezTo>
                  <a:pt x="318070" y="161973"/>
                  <a:pt x="170965" y="266328"/>
                  <a:pt x="0" y="266328"/>
                </a:cubicBezTo>
                <a:lnTo>
                  <a:pt x="0" y="244052"/>
                </a:lnTo>
                <a:cubicBezTo>
                  <a:pt x="161767" y="244052"/>
                  <a:pt x="300940" y="145329"/>
                  <a:pt x="360416" y="4982"/>
                </a:cubicBezTo>
                <a:close/>
                <a:moveTo>
                  <a:pt x="218905" y="0"/>
                </a:moveTo>
                <a:lnTo>
                  <a:pt x="249720" y="0"/>
                </a:lnTo>
                <a:lnTo>
                  <a:pt x="241311" y="15475"/>
                </a:lnTo>
                <a:cubicBezTo>
                  <a:pt x="188962" y="92909"/>
                  <a:pt x="100349" y="143932"/>
                  <a:pt x="0" y="143932"/>
                </a:cubicBezTo>
                <a:lnTo>
                  <a:pt x="0" y="121656"/>
                </a:lnTo>
                <a:cubicBezTo>
                  <a:pt x="74091" y="121656"/>
                  <a:pt x="141290" y="91533"/>
                  <a:pt x="189966" y="42875"/>
                </a:cubicBezTo>
                <a:close/>
              </a:path>
            </a:pathLst>
          </a:custGeom>
          <a:solidFill>
            <a:schemeClr val="accent3">
              <a:lumMod val="20000"/>
              <a:lumOff val="80000"/>
            </a:schemeClr>
          </a:solidFill>
          <a:ln w="4588"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a:solidFill>
                <a:schemeClr val="tx1"/>
              </a:solidFill>
            </a:endParaRPr>
          </a:p>
        </p:txBody>
      </p:sp>
      <p:sp>
        <p:nvSpPr>
          <p:cNvPr id="4" name="Slide Number Placeholder 3"/>
          <p:cNvSpPr>
            <a:spLocks noGrp="1"/>
          </p:cNvSpPr>
          <p:nvPr>
            <p:ph type="sldNum" sz="quarter" idx="12"/>
          </p:nvPr>
        </p:nvSpPr>
        <p:spPr/>
        <p:txBody>
          <a:bodyPr/>
          <a:lstStyle>
            <a:lvl1pPr>
              <a:defRPr>
                <a:latin typeface="+mn-lt"/>
              </a:defRPr>
            </a:lvl1pPr>
          </a:lstStyle>
          <a:p>
            <a:fld id="{48F63A3B-78C7-47BE-AE5E-E10140E04643}" type="slidenum">
              <a:rPr lang="en-US" smtClean="0"/>
              <a:pPr/>
              <a:t>‹#›</a:t>
            </a:fld>
            <a:endParaRPr lang="en-US"/>
          </a:p>
        </p:txBody>
      </p:sp>
    </p:spTree>
    <p:extLst>
      <p:ext uri="{BB962C8B-B14F-4D97-AF65-F5344CB8AC3E}">
        <p14:creationId xmlns:p14="http://schemas.microsoft.com/office/powerpoint/2010/main" val="158118286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ADFAE2CB-0EAD-E788-FCB7-FB12F6939199}"/>
              </a:ext>
              <a:ext uri="{C183D7F6-B498-43B3-948B-1728B52AA6E4}">
                <adec:decorative xmlns:adec="http://schemas.microsoft.com/office/drawing/2017/decorative" val="1"/>
              </a:ext>
            </a:extLst>
          </p:cNvPr>
          <p:cNvSpPr/>
          <p:nvPr userDrawn="1"/>
        </p:nvSpPr>
        <p:spPr>
          <a:xfrm flipH="1" flipV="1">
            <a:off x="9949173" y="4755034"/>
            <a:ext cx="2242827" cy="2102966"/>
          </a:xfrm>
          <a:custGeom>
            <a:avLst/>
            <a:gdLst>
              <a:gd name="connsiteX0" fmla="*/ 2220549 w 2242827"/>
              <a:gd name="connsiteY0" fmla="*/ 0 h 2102966"/>
              <a:gd name="connsiteX1" fmla="*/ 2242827 w 2242827"/>
              <a:gd name="connsiteY1" fmla="*/ 0 h 2102966"/>
              <a:gd name="connsiteX2" fmla="*/ 2238641 w 2242827"/>
              <a:gd name="connsiteY2" fmla="*/ 82607 h 2102966"/>
              <a:gd name="connsiteX3" fmla="*/ 1 w 2242827"/>
              <a:gd name="connsiteY3" fmla="*/ 2102966 h 2102966"/>
              <a:gd name="connsiteX4" fmla="*/ 1 w 2242827"/>
              <a:gd name="connsiteY4" fmla="*/ 2080690 h 2102966"/>
              <a:gd name="connsiteX5" fmla="*/ 2216479 w 2242827"/>
              <a:gd name="connsiteY5" fmla="*/ 80336 h 2102966"/>
              <a:gd name="connsiteX6" fmla="*/ 2098030 w 2242827"/>
              <a:gd name="connsiteY6" fmla="*/ 0 h 2102966"/>
              <a:gd name="connsiteX7" fmla="*/ 2120412 w 2242827"/>
              <a:gd name="connsiteY7" fmla="*/ 0 h 2102966"/>
              <a:gd name="connsiteX8" fmla="*/ 2116859 w 2242827"/>
              <a:gd name="connsiteY8" fmla="*/ 70117 h 2102966"/>
              <a:gd name="connsiteX9" fmla="*/ 1 w 2242827"/>
              <a:gd name="connsiteY9" fmla="*/ 1980571 h 2102966"/>
              <a:gd name="connsiteX10" fmla="*/ 1 w 2242827"/>
              <a:gd name="connsiteY10" fmla="*/ 1958295 h 2102966"/>
              <a:gd name="connsiteX11" fmla="*/ 2094588 w 2242827"/>
              <a:gd name="connsiteY11" fmla="*/ 67938 h 2102966"/>
              <a:gd name="connsiteX12" fmla="*/ 1975608 w 2242827"/>
              <a:gd name="connsiteY12" fmla="*/ 0 h 2102966"/>
              <a:gd name="connsiteX13" fmla="*/ 1997887 w 2242827"/>
              <a:gd name="connsiteY13" fmla="*/ 0 h 2102966"/>
              <a:gd name="connsiteX14" fmla="*/ 1994968 w 2242827"/>
              <a:gd name="connsiteY14" fmla="*/ 57611 h 2102966"/>
              <a:gd name="connsiteX15" fmla="*/ 1 w 2242827"/>
              <a:gd name="connsiteY15" fmla="*/ 1858047 h 2102966"/>
              <a:gd name="connsiteX16" fmla="*/ 1 w 2242827"/>
              <a:gd name="connsiteY16" fmla="*/ 1835771 h 2102966"/>
              <a:gd name="connsiteX17" fmla="*/ 1972805 w 2242827"/>
              <a:gd name="connsiteY17" fmla="*/ 55322 h 2102966"/>
              <a:gd name="connsiteX18" fmla="*/ 1853193 w 2242827"/>
              <a:gd name="connsiteY18" fmla="*/ 0 h 2102966"/>
              <a:gd name="connsiteX19" fmla="*/ 1875472 w 2242827"/>
              <a:gd name="connsiteY19" fmla="*/ 0 h 2102966"/>
              <a:gd name="connsiteX20" fmla="*/ 1873186 w 2242827"/>
              <a:gd name="connsiteY20" fmla="*/ 45119 h 2102966"/>
              <a:gd name="connsiteX21" fmla="*/ 0 w 2242827"/>
              <a:gd name="connsiteY21" fmla="*/ 1735650 h 2102966"/>
              <a:gd name="connsiteX22" fmla="*/ 0 w 2242827"/>
              <a:gd name="connsiteY22" fmla="*/ 1713374 h 2102966"/>
              <a:gd name="connsiteX23" fmla="*/ 1851022 w 2242827"/>
              <a:gd name="connsiteY23" fmla="*/ 42848 h 2102966"/>
              <a:gd name="connsiteX24" fmla="*/ 1730668 w 2242827"/>
              <a:gd name="connsiteY24" fmla="*/ 0 h 2102966"/>
              <a:gd name="connsiteX25" fmla="*/ 1753056 w 2242827"/>
              <a:gd name="connsiteY25" fmla="*/ 0 h 2102966"/>
              <a:gd name="connsiteX26" fmla="*/ 1751404 w 2242827"/>
              <a:gd name="connsiteY26" fmla="*/ 32610 h 2102966"/>
              <a:gd name="connsiteX27" fmla="*/ 0 w 2242827"/>
              <a:gd name="connsiteY27" fmla="*/ 1613232 h 2102966"/>
              <a:gd name="connsiteX28" fmla="*/ 0 w 2242827"/>
              <a:gd name="connsiteY28" fmla="*/ 1590961 h 2102966"/>
              <a:gd name="connsiteX29" fmla="*/ 1729127 w 2242827"/>
              <a:gd name="connsiteY29" fmla="*/ 30432 h 2102966"/>
              <a:gd name="connsiteX30" fmla="*/ 1608247 w 2242827"/>
              <a:gd name="connsiteY30" fmla="*/ 0 h 2102966"/>
              <a:gd name="connsiteX31" fmla="*/ 1630525 w 2242827"/>
              <a:gd name="connsiteY31" fmla="*/ 0 h 2102966"/>
              <a:gd name="connsiteX32" fmla="*/ 1629507 w 2242827"/>
              <a:gd name="connsiteY32" fmla="*/ 20086 h 2102966"/>
              <a:gd name="connsiteX33" fmla="*/ 0 w 2242827"/>
              <a:gd name="connsiteY33" fmla="*/ 1490712 h 2102966"/>
              <a:gd name="connsiteX34" fmla="*/ 0 w 2242827"/>
              <a:gd name="connsiteY34" fmla="*/ 1468436 h 2102966"/>
              <a:gd name="connsiteX35" fmla="*/ 1607345 w 2242827"/>
              <a:gd name="connsiteY35" fmla="*/ 17816 h 2102966"/>
              <a:gd name="connsiteX36" fmla="*/ 1485833 w 2242827"/>
              <a:gd name="connsiteY36" fmla="*/ 0 h 2102966"/>
              <a:gd name="connsiteX37" fmla="*/ 1508109 w 2242827"/>
              <a:gd name="connsiteY37" fmla="*/ 0 h 2102966"/>
              <a:gd name="connsiteX38" fmla="*/ 1507724 w 2242827"/>
              <a:gd name="connsiteY38" fmla="*/ 7596 h 2102966"/>
              <a:gd name="connsiteX39" fmla="*/ 0 w 2242827"/>
              <a:gd name="connsiteY39" fmla="*/ 1368317 h 2102966"/>
              <a:gd name="connsiteX40" fmla="*/ 0 w 2242827"/>
              <a:gd name="connsiteY40" fmla="*/ 1346041 h 2102966"/>
              <a:gd name="connsiteX41" fmla="*/ 1485563 w 2242827"/>
              <a:gd name="connsiteY41" fmla="*/ 5325 h 2102966"/>
              <a:gd name="connsiteX42" fmla="*/ 1362591 w 2242827"/>
              <a:gd name="connsiteY42" fmla="*/ 0 h 2102966"/>
              <a:gd name="connsiteX43" fmla="*/ 1385194 w 2242827"/>
              <a:gd name="connsiteY43" fmla="*/ 0 h 2102966"/>
              <a:gd name="connsiteX44" fmla="*/ 1364797 w 2242827"/>
              <a:gd name="connsiteY44" fmla="*/ 133264 h 2102966"/>
              <a:gd name="connsiteX45" fmla="*/ 0 w 2242827"/>
              <a:gd name="connsiteY45" fmla="*/ 1245917 h 2102966"/>
              <a:gd name="connsiteX46" fmla="*/ 0 w 2242827"/>
              <a:gd name="connsiteY46" fmla="*/ 1223641 h 2102966"/>
              <a:gd name="connsiteX47" fmla="*/ 1342864 w 2242827"/>
              <a:gd name="connsiteY47" fmla="*/ 128894 h 2102966"/>
              <a:gd name="connsiteX48" fmla="*/ 1238878 w 2242827"/>
              <a:gd name="connsiteY48" fmla="*/ 0 h 2102966"/>
              <a:gd name="connsiteX49" fmla="*/ 1261388 w 2242827"/>
              <a:gd name="connsiteY49" fmla="*/ 0 h 2102966"/>
              <a:gd name="connsiteX50" fmla="*/ 1244763 w 2242827"/>
              <a:gd name="connsiteY50" fmla="*/ 108614 h 2102966"/>
              <a:gd name="connsiteX51" fmla="*/ 0 w 2242827"/>
              <a:gd name="connsiteY51" fmla="*/ 1123397 h 2102966"/>
              <a:gd name="connsiteX52" fmla="*/ 0 w 2242827"/>
              <a:gd name="connsiteY52" fmla="*/ 1101121 h 2102966"/>
              <a:gd name="connsiteX53" fmla="*/ 1222940 w 2242827"/>
              <a:gd name="connsiteY53" fmla="*/ 104135 h 2102966"/>
              <a:gd name="connsiteX54" fmla="*/ 1115178 w 2242827"/>
              <a:gd name="connsiteY54" fmla="*/ 0 h 2102966"/>
              <a:gd name="connsiteX55" fmla="*/ 1137688 w 2242827"/>
              <a:gd name="connsiteY55" fmla="*/ 0 h 2102966"/>
              <a:gd name="connsiteX56" fmla="*/ 1124836 w 2242827"/>
              <a:gd name="connsiteY56" fmla="*/ 83962 h 2102966"/>
              <a:gd name="connsiteX57" fmla="*/ 0 w 2242827"/>
              <a:gd name="connsiteY57" fmla="*/ 1000978 h 2102966"/>
              <a:gd name="connsiteX58" fmla="*/ 0 w 2242827"/>
              <a:gd name="connsiteY58" fmla="*/ 978703 h 2102966"/>
              <a:gd name="connsiteX59" fmla="*/ 1103012 w 2242827"/>
              <a:gd name="connsiteY59" fmla="*/ 79485 h 2102966"/>
              <a:gd name="connsiteX60" fmla="*/ 991375 w 2242827"/>
              <a:gd name="connsiteY60" fmla="*/ 0 h 2102966"/>
              <a:gd name="connsiteX61" fmla="*/ 1013997 w 2242827"/>
              <a:gd name="connsiteY61" fmla="*/ 0 h 2102966"/>
              <a:gd name="connsiteX62" fmla="*/ 1004915 w 2242827"/>
              <a:gd name="connsiteY62" fmla="*/ 59331 h 2102966"/>
              <a:gd name="connsiteX63" fmla="*/ 0 w 2242827"/>
              <a:gd name="connsiteY63" fmla="*/ 878583 h 2102966"/>
              <a:gd name="connsiteX64" fmla="*/ 0 w 2242827"/>
              <a:gd name="connsiteY64" fmla="*/ 856307 h 2102966"/>
              <a:gd name="connsiteX65" fmla="*/ 982981 w 2242827"/>
              <a:gd name="connsiteY65" fmla="*/ 54853 h 2102966"/>
              <a:gd name="connsiteX66" fmla="*/ 866108 w 2242827"/>
              <a:gd name="connsiteY66" fmla="*/ 0 h 2102966"/>
              <a:gd name="connsiteX67" fmla="*/ 888384 w 2242827"/>
              <a:gd name="connsiteY67" fmla="*/ 0 h 2102966"/>
              <a:gd name="connsiteX68" fmla="*/ 884876 w 2242827"/>
              <a:gd name="connsiteY68" fmla="*/ 34680 h 2102966"/>
              <a:gd name="connsiteX69" fmla="*/ 0 w 2242827"/>
              <a:gd name="connsiteY69" fmla="*/ 756058 h 2102966"/>
              <a:gd name="connsiteX70" fmla="*/ 0 w 2242827"/>
              <a:gd name="connsiteY70" fmla="*/ 733782 h 2102966"/>
              <a:gd name="connsiteX71" fmla="*/ 863057 w 2242827"/>
              <a:gd name="connsiteY71" fmla="*/ 30169 h 2102966"/>
              <a:gd name="connsiteX72" fmla="*/ 743692 w 2242827"/>
              <a:gd name="connsiteY72" fmla="*/ 0 h 2102966"/>
              <a:gd name="connsiteX73" fmla="*/ 765973 w 2242827"/>
              <a:gd name="connsiteY73" fmla="*/ 0 h 2102966"/>
              <a:gd name="connsiteX74" fmla="*/ 764957 w 2242827"/>
              <a:gd name="connsiteY74" fmla="*/ 10048 h 2102966"/>
              <a:gd name="connsiteX75" fmla="*/ 0 w 2242827"/>
              <a:gd name="connsiteY75" fmla="*/ 633662 h 2102966"/>
              <a:gd name="connsiteX76" fmla="*/ 0 w 2242827"/>
              <a:gd name="connsiteY76" fmla="*/ 611386 h 2102966"/>
              <a:gd name="connsiteX77" fmla="*/ 743129 w 2242827"/>
              <a:gd name="connsiteY77" fmla="*/ 5570 h 2102966"/>
              <a:gd name="connsiteX78" fmla="*/ 617163 w 2242827"/>
              <a:gd name="connsiteY78" fmla="*/ 0 h 2102966"/>
              <a:gd name="connsiteX79" fmla="*/ 640489 w 2242827"/>
              <a:gd name="connsiteY79" fmla="*/ 0 h 2102966"/>
              <a:gd name="connsiteX80" fmla="*/ 606611 w 2242827"/>
              <a:gd name="connsiteY80" fmla="*/ 108906 h 2102966"/>
              <a:gd name="connsiteX81" fmla="*/ 0 w 2242827"/>
              <a:gd name="connsiteY81" fmla="*/ 511248 h 2102966"/>
              <a:gd name="connsiteX82" fmla="*/ 0 w 2242827"/>
              <a:gd name="connsiteY82" fmla="*/ 488972 h 2102966"/>
              <a:gd name="connsiteX83" fmla="*/ 585980 w 2242827"/>
              <a:gd name="connsiteY83" fmla="*/ 100252 h 2102966"/>
              <a:gd name="connsiteX84" fmla="*/ 489561 w 2242827"/>
              <a:gd name="connsiteY84" fmla="*/ 0 h 2102966"/>
              <a:gd name="connsiteX85" fmla="*/ 512789 w 2242827"/>
              <a:gd name="connsiteY85" fmla="*/ 0 h 2102966"/>
              <a:gd name="connsiteX86" fmla="*/ 493721 w 2242827"/>
              <a:gd name="connsiteY86" fmla="*/ 61289 h 2102966"/>
              <a:gd name="connsiteX87" fmla="*/ 0 w 2242827"/>
              <a:gd name="connsiteY87" fmla="*/ 388735 h 2102966"/>
              <a:gd name="connsiteX88" fmla="*/ 0 w 2242827"/>
              <a:gd name="connsiteY88" fmla="*/ 366459 h 2102966"/>
              <a:gd name="connsiteX89" fmla="*/ 473199 w 2242827"/>
              <a:gd name="connsiteY89" fmla="*/ 52587 h 2102966"/>
              <a:gd name="connsiteX90" fmla="*/ 361966 w 2242827"/>
              <a:gd name="connsiteY90" fmla="*/ 0 h 2102966"/>
              <a:gd name="connsiteX91" fmla="*/ 385181 w 2242827"/>
              <a:gd name="connsiteY91" fmla="*/ 0 h 2102966"/>
              <a:gd name="connsiteX92" fmla="*/ 380937 w 2242827"/>
              <a:gd name="connsiteY92" fmla="*/ 13636 h 2102966"/>
              <a:gd name="connsiteX93" fmla="*/ 0 w 2242827"/>
              <a:gd name="connsiteY93" fmla="*/ 266328 h 2102966"/>
              <a:gd name="connsiteX94" fmla="*/ 0 w 2242827"/>
              <a:gd name="connsiteY94" fmla="*/ 244052 h 2102966"/>
              <a:gd name="connsiteX95" fmla="*/ 360416 w 2242827"/>
              <a:gd name="connsiteY95" fmla="*/ 4982 h 2102966"/>
              <a:gd name="connsiteX96" fmla="*/ 218905 w 2242827"/>
              <a:gd name="connsiteY96" fmla="*/ 0 h 2102966"/>
              <a:gd name="connsiteX97" fmla="*/ 249720 w 2242827"/>
              <a:gd name="connsiteY97" fmla="*/ 0 h 2102966"/>
              <a:gd name="connsiteX98" fmla="*/ 241311 w 2242827"/>
              <a:gd name="connsiteY98" fmla="*/ 15475 h 2102966"/>
              <a:gd name="connsiteX99" fmla="*/ 0 w 2242827"/>
              <a:gd name="connsiteY99" fmla="*/ 143932 h 2102966"/>
              <a:gd name="connsiteX100" fmla="*/ 0 w 2242827"/>
              <a:gd name="connsiteY100" fmla="*/ 121656 h 2102966"/>
              <a:gd name="connsiteX101" fmla="*/ 189966 w 2242827"/>
              <a:gd name="connsiteY101" fmla="*/ 42875 h 21029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Lst>
            <a:rect l="l" t="t" r="r" b="b"/>
            <a:pathLst>
              <a:path w="2242827" h="2102966">
                <a:moveTo>
                  <a:pt x="2220549" y="0"/>
                </a:moveTo>
                <a:lnTo>
                  <a:pt x="2242827" y="0"/>
                </a:lnTo>
                <a:lnTo>
                  <a:pt x="2238641" y="82607"/>
                </a:lnTo>
                <a:cubicBezTo>
                  <a:pt x="2123193" y="1215807"/>
                  <a:pt x="1163255" y="2102966"/>
                  <a:pt x="1" y="2102966"/>
                </a:cubicBezTo>
                <a:lnTo>
                  <a:pt x="1" y="2080690"/>
                </a:lnTo>
                <a:cubicBezTo>
                  <a:pt x="1151759" y="2080690"/>
                  <a:pt x="2102176" y="1202330"/>
                  <a:pt x="2216479" y="80336"/>
                </a:cubicBezTo>
                <a:close/>
                <a:moveTo>
                  <a:pt x="2098030" y="0"/>
                </a:moveTo>
                <a:lnTo>
                  <a:pt x="2120412" y="0"/>
                </a:lnTo>
                <a:lnTo>
                  <a:pt x="2116859" y="70117"/>
                </a:lnTo>
                <a:cubicBezTo>
                  <a:pt x="2007691" y="1141666"/>
                  <a:pt x="1099966" y="1980571"/>
                  <a:pt x="1" y="1980571"/>
                </a:cubicBezTo>
                <a:lnTo>
                  <a:pt x="1" y="1958295"/>
                </a:lnTo>
                <a:cubicBezTo>
                  <a:pt x="1088470" y="1958295"/>
                  <a:pt x="1986577" y="1128187"/>
                  <a:pt x="2094588" y="67938"/>
                </a:cubicBezTo>
                <a:close/>
                <a:moveTo>
                  <a:pt x="1975608" y="0"/>
                </a:moveTo>
                <a:lnTo>
                  <a:pt x="1997887" y="0"/>
                </a:lnTo>
                <a:lnTo>
                  <a:pt x="1994968" y="57611"/>
                </a:lnTo>
                <a:cubicBezTo>
                  <a:pt x="1892090" y="1067493"/>
                  <a:pt x="1036676" y="1858047"/>
                  <a:pt x="1" y="1858047"/>
                </a:cubicBezTo>
                <a:lnTo>
                  <a:pt x="1" y="1835771"/>
                </a:lnTo>
                <a:cubicBezTo>
                  <a:pt x="1025181" y="1835771"/>
                  <a:pt x="1871073" y="1053919"/>
                  <a:pt x="1972805" y="55322"/>
                </a:cubicBezTo>
                <a:close/>
                <a:moveTo>
                  <a:pt x="1853193" y="0"/>
                </a:moveTo>
                <a:lnTo>
                  <a:pt x="1875472" y="0"/>
                </a:lnTo>
                <a:lnTo>
                  <a:pt x="1873186" y="45119"/>
                </a:lnTo>
                <a:cubicBezTo>
                  <a:pt x="1776588" y="993350"/>
                  <a:pt x="973388" y="1735650"/>
                  <a:pt x="0" y="1735650"/>
                </a:cubicBezTo>
                <a:lnTo>
                  <a:pt x="0" y="1713374"/>
                </a:lnTo>
                <a:cubicBezTo>
                  <a:pt x="961784" y="1713374"/>
                  <a:pt x="1755557" y="979877"/>
                  <a:pt x="1851022" y="42848"/>
                </a:cubicBezTo>
                <a:close/>
                <a:moveTo>
                  <a:pt x="1730668" y="0"/>
                </a:moveTo>
                <a:lnTo>
                  <a:pt x="1753056" y="0"/>
                </a:lnTo>
                <a:lnTo>
                  <a:pt x="1751404" y="32610"/>
                </a:lnTo>
                <a:cubicBezTo>
                  <a:pt x="1661086" y="919190"/>
                  <a:pt x="910098" y="1613232"/>
                  <a:pt x="0" y="1613232"/>
                </a:cubicBezTo>
                <a:lnTo>
                  <a:pt x="0" y="1590961"/>
                </a:lnTo>
                <a:cubicBezTo>
                  <a:pt x="898495" y="1590961"/>
                  <a:pt x="1639954" y="905712"/>
                  <a:pt x="1729127" y="30432"/>
                </a:cubicBezTo>
                <a:close/>
                <a:moveTo>
                  <a:pt x="1608247" y="0"/>
                </a:moveTo>
                <a:lnTo>
                  <a:pt x="1630525" y="0"/>
                </a:lnTo>
                <a:lnTo>
                  <a:pt x="1629507" y="20086"/>
                </a:lnTo>
                <a:cubicBezTo>
                  <a:pt x="1545469" y="844919"/>
                  <a:pt x="846701" y="1490712"/>
                  <a:pt x="0" y="1490712"/>
                </a:cubicBezTo>
                <a:lnTo>
                  <a:pt x="0" y="1468436"/>
                </a:lnTo>
                <a:cubicBezTo>
                  <a:pt x="835206" y="1468436"/>
                  <a:pt x="1524451" y="831445"/>
                  <a:pt x="1607345" y="17816"/>
                </a:cubicBezTo>
                <a:close/>
                <a:moveTo>
                  <a:pt x="1485833" y="0"/>
                </a:moveTo>
                <a:lnTo>
                  <a:pt x="1508109" y="0"/>
                </a:lnTo>
                <a:lnTo>
                  <a:pt x="1507724" y="7596"/>
                </a:lnTo>
                <a:cubicBezTo>
                  <a:pt x="1429966" y="770778"/>
                  <a:pt x="783416" y="1368317"/>
                  <a:pt x="0" y="1368317"/>
                </a:cubicBezTo>
                <a:lnTo>
                  <a:pt x="0" y="1346041"/>
                </a:lnTo>
                <a:cubicBezTo>
                  <a:pt x="771917" y="1346041"/>
                  <a:pt x="1408949" y="757304"/>
                  <a:pt x="1485563" y="5325"/>
                </a:cubicBezTo>
                <a:close/>
                <a:moveTo>
                  <a:pt x="1362591" y="0"/>
                </a:moveTo>
                <a:lnTo>
                  <a:pt x="1385194" y="0"/>
                </a:lnTo>
                <a:lnTo>
                  <a:pt x="1364797" y="133264"/>
                </a:lnTo>
                <a:cubicBezTo>
                  <a:pt x="1234684" y="767432"/>
                  <a:pt x="672215" y="1245917"/>
                  <a:pt x="0" y="1245917"/>
                </a:cubicBezTo>
                <a:lnTo>
                  <a:pt x="0" y="1223641"/>
                </a:lnTo>
                <a:cubicBezTo>
                  <a:pt x="661385" y="1223641"/>
                  <a:pt x="1214835" y="752908"/>
                  <a:pt x="1342864" y="128894"/>
                </a:cubicBezTo>
                <a:close/>
                <a:moveTo>
                  <a:pt x="1238878" y="0"/>
                </a:moveTo>
                <a:lnTo>
                  <a:pt x="1261388" y="0"/>
                </a:lnTo>
                <a:lnTo>
                  <a:pt x="1244763" y="108614"/>
                </a:lnTo>
                <a:cubicBezTo>
                  <a:pt x="1126083" y="687031"/>
                  <a:pt x="613049" y="1123397"/>
                  <a:pt x="0" y="1123397"/>
                </a:cubicBezTo>
                <a:lnTo>
                  <a:pt x="0" y="1101121"/>
                </a:lnTo>
                <a:cubicBezTo>
                  <a:pt x="602316" y="1101121"/>
                  <a:pt x="1106344" y="672419"/>
                  <a:pt x="1222940" y="104135"/>
                </a:cubicBezTo>
                <a:close/>
                <a:moveTo>
                  <a:pt x="1115178" y="0"/>
                </a:moveTo>
                <a:lnTo>
                  <a:pt x="1137688" y="0"/>
                </a:lnTo>
                <a:lnTo>
                  <a:pt x="1124836" y="83962"/>
                </a:lnTo>
                <a:cubicBezTo>
                  <a:pt x="1017592" y="606647"/>
                  <a:pt x="553979" y="1000978"/>
                  <a:pt x="0" y="1000978"/>
                </a:cubicBezTo>
                <a:lnTo>
                  <a:pt x="0" y="978703"/>
                </a:lnTo>
                <a:cubicBezTo>
                  <a:pt x="543246" y="978703"/>
                  <a:pt x="997852" y="592039"/>
                  <a:pt x="1103012" y="79485"/>
                </a:cubicBezTo>
                <a:close/>
                <a:moveTo>
                  <a:pt x="991375" y="0"/>
                </a:moveTo>
                <a:lnTo>
                  <a:pt x="1013997" y="0"/>
                </a:lnTo>
                <a:lnTo>
                  <a:pt x="1004915" y="59331"/>
                </a:lnTo>
                <a:cubicBezTo>
                  <a:pt x="909100" y="526286"/>
                  <a:pt x="494909" y="878583"/>
                  <a:pt x="0" y="878583"/>
                </a:cubicBezTo>
                <a:lnTo>
                  <a:pt x="0" y="856307"/>
                </a:lnTo>
                <a:cubicBezTo>
                  <a:pt x="484176" y="856307"/>
                  <a:pt x="889272" y="511676"/>
                  <a:pt x="982981" y="54853"/>
                </a:cubicBezTo>
                <a:close/>
                <a:moveTo>
                  <a:pt x="866108" y="0"/>
                </a:moveTo>
                <a:lnTo>
                  <a:pt x="888384" y="0"/>
                </a:lnTo>
                <a:lnTo>
                  <a:pt x="884876" y="34680"/>
                </a:lnTo>
                <a:cubicBezTo>
                  <a:pt x="800495" y="445883"/>
                  <a:pt x="435739" y="756058"/>
                  <a:pt x="0" y="756058"/>
                </a:cubicBezTo>
                <a:lnTo>
                  <a:pt x="0" y="733782"/>
                </a:lnTo>
                <a:cubicBezTo>
                  <a:pt x="425107" y="733782"/>
                  <a:pt x="780781" y="431187"/>
                  <a:pt x="863057" y="30169"/>
                </a:cubicBezTo>
                <a:close/>
                <a:moveTo>
                  <a:pt x="743692" y="0"/>
                </a:moveTo>
                <a:lnTo>
                  <a:pt x="765973" y="0"/>
                </a:lnTo>
                <a:lnTo>
                  <a:pt x="764957" y="10048"/>
                </a:lnTo>
                <a:cubicBezTo>
                  <a:pt x="692029" y="365521"/>
                  <a:pt x="376767" y="633662"/>
                  <a:pt x="0" y="633662"/>
                </a:cubicBezTo>
                <a:lnTo>
                  <a:pt x="0" y="611386"/>
                </a:lnTo>
                <a:cubicBezTo>
                  <a:pt x="365938" y="611386"/>
                  <a:pt x="672265" y="350911"/>
                  <a:pt x="743129" y="5570"/>
                </a:cubicBezTo>
                <a:close/>
                <a:moveTo>
                  <a:pt x="617163" y="0"/>
                </a:moveTo>
                <a:lnTo>
                  <a:pt x="640489" y="0"/>
                </a:lnTo>
                <a:lnTo>
                  <a:pt x="606611" y="108906"/>
                </a:lnTo>
                <a:cubicBezTo>
                  <a:pt x="506524" y="345128"/>
                  <a:pt x="272312" y="511248"/>
                  <a:pt x="0" y="511248"/>
                </a:cubicBezTo>
                <a:lnTo>
                  <a:pt x="0" y="488972"/>
                </a:lnTo>
                <a:cubicBezTo>
                  <a:pt x="263030" y="488972"/>
                  <a:pt x="489290" y="328485"/>
                  <a:pt x="585980" y="100252"/>
                </a:cubicBezTo>
                <a:close/>
                <a:moveTo>
                  <a:pt x="489561" y="0"/>
                </a:moveTo>
                <a:lnTo>
                  <a:pt x="512789" y="0"/>
                </a:lnTo>
                <a:lnTo>
                  <a:pt x="493721" y="61289"/>
                </a:lnTo>
                <a:cubicBezTo>
                  <a:pt x="412246" y="253561"/>
                  <a:pt x="221597" y="388735"/>
                  <a:pt x="0" y="388735"/>
                </a:cubicBezTo>
                <a:lnTo>
                  <a:pt x="0" y="366459"/>
                </a:lnTo>
                <a:cubicBezTo>
                  <a:pt x="212399" y="366459"/>
                  <a:pt x="395116" y="236854"/>
                  <a:pt x="473199" y="52587"/>
                </a:cubicBezTo>
                <a:close/>
                <a:moveTo>
                  <a:pt x="361966" y="0"/>
                </a:moveTo>
                <a:lnTo>
                  <a:pt x="385181" y="0"/>
                </a:lnTo>
                <a:lnTo>
                  <a:pt x="380937" y="13636"/>
                </a:lnTo>
                <a:cubicBezTo>
                  <a:pt x="318070" y="161973"/>
                  <a:pt x="170965" y="266328"/>
                  <a:pt x="0" y="266328"/>
                </a:cubicBezTo>
                <a:lnTo>
                  <a:pt x="0" y="244052"/>
                </a:lnTo>
                <a:cubicBezTo>
                  <a:pt x="161767" y="244052"/>
                  <a:pt x="300940" y="145329"/>
                  <a:pt x="360416" y="4982"/>
                </a:cubicBezTo>
                <a:close/>
                <a:moveTo>
                  <a:pt x="218905" y="0"/>
                </a:moveTo>
                <a:lnTo>
                  <a:pt x="249720" y="0"/>
                </a:lnTo>
                <a:lnTo>
                  <a:pt x="241311" y="15475"/>
                </a:lnTo>
                <a:cubicBezTo>
                  <a:pt x="188962" y="92909"/>
                  <a:pt x="100349" y="143932"/>
                  <a:pt x="0" y="143932"/>
                </a:cubicBezTo>
                <a:lnTo>
                  <a:pt x="0" y="121656"/>
                </a:lnTo>
                <a:cubicBezTo>
                  <a:pt x="74091" y="121656"/>
                  <a:pt x="141290" y="91533"/>
                  <a:pt x="189966" y="42875"/>
                </a:cubicBezTo>
                <a:close/>
              </a:path>
            </a:pathLst>
          </a:custGeom>
          <a:solidFill>
            <a:schemeClr val="accent3">
              <a:lumMod val="20000"/>
              <a:lumOff val="80000"/>
            </a:schemeClr>
          </a:solidFill>
          <a:ln w="4588"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a:solidFill>
                <a:schemeClr val="tx1"/>
              </a:solidFill>
            </a:endParaRPr>
          </a:p>
        </p:txBody>
      </p:sp>
      <p:sp>
        <p:nvSpPr>
          <p:cNvPr id="2" name="Title 1"/>
          <p:cNvSpPr>
            <a:spLocks noGrp="1"/>
          </p:cNvSpPr>
          <p:nvPr>
            <p:ph type="title" hasCustomPrompt="1"/>
          </p:nvPr>
        </p:nvSpPr>
        <p:spPr>
          <a:xfrm>
            <a:off x="758952" y="758952"/>
            <a:ext cx="3932237" cy="1524662"/>
          </a:xfrm>
        </p:spPr>
        <p:txBody>
          <a:bodyPr anchor="b"/>
          <a:lstStyle>
            <a:lvl1pPr>
              <a:lnSpc>
                <a:spcPct val="100000"/>
              </a:lnSpc>
              <a:defRPr sz="3200"/>
            </a:lvl1pPr>
          </a:lstStyle>
          <a:p>
            <a:r>
              <a:rPr lang="en-US"/>
              <a:t>Click to add title</a:t>
            </a:r>
          </a:p>
        </p:txBody>
      </p:sp>
      <p:sp>
        <p:nvSpPr>
          <p:cNvPr id="7" name="Slide Number Placeholder 6"/>
          <p:cNvSpPr>
            <a:spLocks noGrp="1"/>
          </p:cNvSpPr>
          <p:nvPr>
            <p:ph type="sldNum" sz="quarter" idx="12"/>
          </p:nvPr>
        </p:nvSpPr>
        <p:spPr/>
        <p:txBody>
          <a:bodyPr/>
          <a:lstStyle>
            <a:lvl1pPr>
              <a:defRPr>
                <a:latin typeface="+mn-lt"/>
              </a:defRPr>
            </a:lvl1pPr>
          </a:lstStyle>
          <a:p>
            <a:fld id="{48F63A3B-78C7-47BE-AE5E-E10140E04643}" type="slidenum">
              <a:rPr lang="en-US" smtClean="0"/>
              <a:pPr/>
              <a:t>‹#›</a:t>
            </a:fld>
            <a:endParaRPr lang="en-US"/>
          </a:p>
        </p:txBody>
      </p:sp>
      <p:sp>
        <p:nvSpPr>
          <p:cNvPr id="4" name="Text Placeholder 3"/>
          <p:cNvSpPr>
            <a:spLocks noGrp="1"/>
          </p:cNvSpPr>
          <p:nvPr>
            <p:ph type="body" sz="half" idx="2" hasCustomPrompt="1"/>
          </p:nvPr>
        </p:nvSpPr>
        <p:spPr>
          <a:xfrm>
            <a:off x="758952" y="2286000"/>
            <a:ext cx="3932237" cy="3567086"/>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add text</a:t>
            </a:r>
          </a:p>
        </p:txBody>
      </p:sp>
      <p:sp>
        <p:nvSpPr>
          <p:cNvPr id="3" name="Content Placeholder 2"/>
          <p:cNvSpPr>
            <a:spLocks noGrp="1"/>
          </p:cNvSpPr>
          <p:nvPr>
            <p:ph idx="1" hasCustomPrompt="1"/>
          </p:nvPr>
        </p:nvSpPr>
        <p:spPr>
          <a:xfrm>
            <a:off x="5183187" y="741459"/>
            <a:ext cx="6242839" cy="5119592"/>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add text</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74500552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CAA6B609-D718-DB49-892F-7E49376CC913}"/>
              </a:ext>
              <a:ext uri="{C183D7F6-B498-43B3-948B-1728B52AA6E4}">
                <adec:decorative xmlns:adec="http://schemas.microsoft.com/office/drawing/2017/decorative" val="1"/>
              </a:ext>
            </a:extLst>
          </p:cNvPr>
          <p:cNvSpPr/>
          <p:nvPr userDrawn="1"/>
        </p:nvSpPr>
        <p:spPr>
          <a:xfrm flipH="1" flipV="1">
            <a:off x="9949173" y="4755034"/>
            <a:ext cx="2242827" cy="2102966"/>
          </a:xfrm>
          <a:custGeom>
            <a:avLst/>
            <a:gdLst>
              <a:gd name="connsiteX0" fmla="*/ 2220549 w 2242827"/>
              <a:gd name="connsiteY0" fmla="*/ 0 h 2102966"/>
              <a:gd name="connsiteX1" fmla="*/ 2242827 w 2242827"/>
              <a:gd name="connsiteY1" fmla="*/ 0 h 2102966"/>
              <a:gd name="connsiteX2" fmla="*/ 2238641 w 2242827"/>
              <a:gd name="connsiteY2" fmla="*/ 82607 h 2102966"/>
              <a:gd name="connsiteX3" fmla="*/ 1 w 2242827"/>
              <a:gd name="connsiteY3" fmla="*/ 2102966 h 2102966"/>
              <a:gd name="connsiteX4" fmla="*/ 1 w 2242827"/>
              <a:gd name="connsiteY4" fmla="*/ 2080690 h 2102966"/>
              <a:gd name="connsiteX5" fmla="*/ 2216479 w 2242827"/>
              <a:gd name="connsiteY5" fmla="*/ 80336 h 2102966"/>
              <a:gd name="connsiteX6" fmla="*/ 2098030 w 2242827"/>
              <a:gd name="connsiteY6" fmla="*/ 0 h 2102966"/>
              <a:gd name="connsiteX7" fmla="*/ 2120412 w 2242827"/>
              <a:gd name="connsiteY7" fmla="*/ 0 h 2102966"/>
              <a:gd name="connsiteX8" fmla="*/ 2116859 w 2242827"/>
              <a:gd name="connsiteY8" fmla="*/ 70117 h 2102966"/>
              <a:gd name="connsiteX9" fmla="*/ 1 w 2242827"/>
              <a:gd name="connsiteY9" fmla="*/ 1980571 h 2102966"/>
              <a:gd name="connsiteX10" fmla="*/ 1 w 2242827"/>
              <a:gd name="connsiteY10" fmla="*/ 1958295 h 2102966"/>
              <a:gd name="connsiteX11" fmla="*/ 2094588 w 2242827"/>
              <a:gd name="connsiteY11" fmla="*/ 67938 h 2102966"/>
              <a:gd name="connsiteX12" fmla="*/ 1975608 w 2242827"/>
              <a:gd name="connsiteY12" fmla="*/ 0 h 2102966"/>
              <a:gd name="connsiteX13" fmla="*/ 1997887 w 2242827"/>
              <a:gd name="connsiteY13" fmla="*/ 0 h 2102966"/>
              <a:gd name="connsiteX14" fmla="*/ 1994968 w 2242827"/>
              <a:gd name="connsiteY14" fmla="*/ 57611 h 2102966"/>
              <a:gd name="connsiteX15" fmla="*/ 1 w 2242827"/>
              <a:gd name="connsiteY15" fmla="*/ 1858047 h 2102966"/>
              <a:gd name="connsiteX16" fmla="*/ 1 w 2242827"/>
              <a:gd name="connsiteY16" fmla="*/ 1835771 h 2102966"/>
              <a:gd name="connsiteX17" fmla="*/ 1972805 w 2242827"/>
              <a:gd name="connsiteY17" fmla="*/ 55322 h 2102966"/>
              <a:gd name="connsiteX18" fmla="*/ 1853193 w 2242827"/>
              <a:gd name="connsiteY18" fmla="*/ 0 h 2102966"/>
              <a:gd name="connsiteX19" fmla="*/ 1875472 w 2242827"/>
              <a:gd name="connsiteY19" fmla="*/ 0 h 2102966"/>
              <a:gd name="connsiteX20" fmla="*/ 1873186 w 2242827"/>
              <a:gd name="connsiteY20" fmla="*/ 45119 h 2102966"/>
              <a:gd name="connsiteX21" fmla="*/ 0 w 2242827"/>
              <a:gd name="connsiteY21" fmla="*/ 1735650 h 2102966"/>
              <a:gd name="connsiteX22" fmla="*/ 0 w 2242827"/>
              <a:gd name="connsiteY22" fmla="*/ 1713374 h 2102966"/>
              <a:gd name="connsiteX23" fmla="*/ 1851022 w 2242827"/>
              <a:gd name="connsiteY23" fmla="*/ 42848 h 2102966"/>
              <a:gd name="connsiteX24" fmla="*/ 1730668 w 2242827"/>
              <a:gd name="connsiteY24" fmla="*/ 0 h 2102966"/>
              <a:gd name="connsiteX25" fmla="*/ 1753056 w 2242827"/>
              <a:gd name="connsiteY25" fmla="*/ 0 h 2102966"/>
              <a:gd name="connsiteX26" fmla="*/ 1751404 w 2242827"/>
              <a:gd name="connsiteY26" fmla="*/ 32610 h 2102966"/>
              <a:gd name="connsiteX27" fmla="*/ 0 w 2242827"/>
              <a:gd name="connsiteY27" fmla="*/ 1613232 h 2102966"/>
              <a:gd name="connsiteX28" fmla="*/ 0 w 2242827"/>
              <a:gd name="connsiteY28" fmla="*/ 1590961 h 2102966"/>
              <a:gd name="connsiteX29" fmla="*/ 1729127 w 2242827"/>
              <a:gd name="connsiteY29" fmla="*/ 30432 h 2102966"/>
              <a:gd name="connsiteX30" fmla="*/ 1608247 w 2242827"/>
              <a:gd name="connsiteY30" fmla="*/ 0 h 2102966"/>
              <a:gd name="connsiteX31" fmla="*/ 1630525 w 2242827"/>
              <a:gd name="connsiteY31" fmla="*/ 0 h 2102966"/>
              <a:gd name="connsiteX32" fmla="*/ 1629507 w 2242827"/>
              <a:gd name="connsiteY32" fmla="*/ 20086 h 2102966"/>
              <a:gd name="connsiteX33" fmla="*/ 0 w 2242827"/>
              <a:gd name="connsiteY33" fmla="*/ 1490712 h 2102966"/>
              <a:gd name="connsiteX34" fmla="*/ 0 w 2242827"/>
              <a:gd name="connsiteY34" fmla="*/ 1468436 h 2102966"/>
              <a:gd name="connsiteX35" fmla="*/ 1607345 w 2242827"/>
              <a:gd name="connsiteY35" fmla="*/ 17816 h 2102966"/>
              <a:gd name="connsiteX36" fmla="*/ 1485833 w 2242827"/>
              <a:gd name="connsiteY36" fmla="*/ 0 h 2102966"/>
              <a:gd name="connsiteX37" fmla="*/ 1508109 w 2242827"/>
              <a:gd name="connsiteY37" fmla="*/ 0 h 2102966"/>
              <a:gd name="connsiteX38" fmla="*/ 1507724 w 2242827"/>
              <a:gd name="connsiteY38" fmla="*/ 7596 h 2102966"/>
              <a:gd name="connsiteX39" fmla="*/ 0 w 2242827"/>
              <a:gd name="connsiteY39" fmla="*/ 1368317 h 2102966"/>
              <a:gd name="connsiteX40" fmla="*/ 0 w 2242827"/>
              <a:gd name="connsiteY40" fmla="*/ 1346041 h 2102966"/>
              <a:gd name="connsiteX41" fmla="*/ 1485563 w 2242827"/>
              <a:gd name="connsiteY41" fmla="*/ 5325 h 2102966"/>
              <a:gd name="connsiteX42" fmla="*/ 1362591 w 2242827"/>
              <a:gd name="connsiteY42" fmla="*/ 0 h 2102966"/>
              <a:gd name="connsiteX43" fmla="*/ 1385194 w 2242827"/>
              <a:gd name="connsiteY43" fmla="*/ 0 h 2102966"/>
              <a:gd name="connsiteX44" fmla="*/ 1364797 w 2242827"/>
              <a:gd name="connsiteY44" fmla="*/ 133264 h 2102966"/>
              <a:gd name="connsiteX45" fmla="*/ 0 w 2242827"/>
              <a:gd name="connsiteY45" fmla="*/ 1245917 h 2102966"/>
              <a:gd name="connsiteX46" fmla="*/ 0 w 2242827"/>
              <a:gd name="connsiteY46" fmla="*/ 1223641 h 2102966"/>
              <a:gd name="connsiteX47" fmla="*/ 1342864 w 2242827"/>
              <a:gd name="connsiteY47" fmla="*/ 128894 h 2102966"/>
              <a:gd name="connsiteX48" fmla="*/ 1238878 w 2242827"/>
              <a:gd name="connsiteY48" fmla="*/ 0 h 2102966"/>
              <a:gd name="connsiteX49" fmla="*/ 1261388 w 2242827"/>
              <a:gd name="connsiteY49" fmla="*/ 0 h 2102966"/>
              <a:gd name="connsiteX50" fmla="*/ 1244763 w 2242827"/>
              <a:gd name="connsiteY50" fmla="*/ 108614 h 2102966"/>
              <a:gd name="connsiteX51" fmla="*/ 0 w 2242827"/>
              <a:gd name="connsiteY51" fmla="*/ 1123397 h 2102966"/>
              <a:gd name="connsiteX52" fmla="*/ 0 w 2242827"/>
              <a:gd name="connsiteY52" fmla="*/ 1101121 h 2102966"/>
              <a:gd name="connsiteX53" fmla="*/ 1222940 w 2242827"/>
              <a:gd name="connsiteY53" fmla="*/ 104135 h 2102966"/>
              <a:gd name="connsiteX54" fmla="*/ 1115178 w 2242827"/>
              <a:gd name="connsiteY54" fmla="*/ 0 h 2102966"/>
              <a:gd name="connsiteX55" fmla="*/ 1137688 w 2242827"/>
              <a:gd name="connsiteY55" fmla="*/ 0 h 2102966"/>
              <a:gd name="connsiteX56" fmla="*/ 1124836 w 2242827"/>
              <a:gd name="connsiteY56" fmla="*/ 83962 h 2102966"/>
              <a:gd name="connsiteX57" fmla="*/ 0 w 2242827"/>
              <a:gd name="connsiteY57" fmla="*/ 1000978 h 2102966"/>
              <a:gd name="connsiteX58" fmla="*/ 0 w 2242827"/>
              <a:gd name="connsiteY58" fmla="*/ 978703 h 2102966"/>
              <a:gd name="connsiteX59" fmla="*/ 1103012 w 2242827"/>
              <a:gd name="connsiteY59" fmla="*/ 79485 h 2102966"/>
              <a:gd name="connsiteX60" fmla="*/ 991375 w 2242827"/>
              <a:gd name="connsiteY60" fmla="*/ 0 h 2102966"/>
              <a:gd name="connsiteX61" fmla="*/ 1013997 w 2242827"/>
              <a:gd name="connsiteY61" fmla="*/ 0 h 2102966"/>
              <a:gd name="connsiteX62" fmla="*/ 1004915 w 2242827"/>
              <a:gd name="connsiteY62" fmla="*/ 59331 h 2102966"/>
              <a:gd name="connsiteX63" fmla="*/ 0 w 2242827"/>
              <a:gd name="connsiteY63" fmla="*/ 878583 h 2102966"/>
              <a:gd name="connsiteX64" fmla="*/ 0 w 2242827"/>
              <a:gd name="connsiteY64" fmla="*/ 856307 h 2102966"/>
              <a:gd name="connsiteX65" fmla="*/ 982981 w 2242827"/>
              <a:gd name="connsiteY65" fmla="*/ 54853 h 2102966"/>
              <a:gd name="connsiteX66" fmla="*/ 866108 w 2242827"/>
              <a:gd name="connsiteY66" fmla="*/ 0 h 2102966"/>
              <a:gd name="connsiteX67" fmla="*/ 888384 w 2242827"/>
              <a:gd name="connsiteY67" fmla="*/ 0 h 2102966"/>
              <a:gd name="connsiteX68" fmla="*/ 884876 w 2242827"/>
              <a:gd name="connsiteY68" fmla="*/ 34680 h 2102966"/>
              <a:gd name="connsiteX69" fmla="*/ 0 w 2242827"/>
              <a:gd name="connsiteY69" fmla="*/ 756058 h 2102966"/>
              <a:gd name="connsiteX70" fmla="*/ 0 w 2242827"/>
              <a:gd name="connsiteY70" fmla="*/ 733782 h 2102966"/>
              <a:gd name="connsiteX71" fmla="*/ 863057 w 2242827"/>
              <a:gd name="connsiteY71" fmla="*/ 30169 h 2102966"/>
              <a:gd name="connsiteX72" fmla="*/ 743692 w 2242827"/>
              <a:gd name="connsiteY72" fmla="*/ 0 h 2102966"/>
              <a:gd name="connsiteX73" fmla="*/ 765973 w 2242827"/>
              <a:gd name="connsiteY73" fmla="*/ 0 h 2102966"/>
              <a:gd name="connsiteX74" fmla="*/ 764957 w 2242827"/>
              <a:gd name="connsiteY74" fmla="*/ 10048 h 2102966"/>
              <a:gd name="connsiteX75" fmla="*/ 0 w 2242827"/>
              <a:gd name="connsiteY75" fmla="*/ 633662 h 2102966"/>
              <a:gd name="connsiteX76" fmla="*/ 0 w 2242827"/>
              <a:gd name="connsiteY76" fmla="*/ 611386 h 2102966"/>
              <a:gd name="connsiteX77" fmla="*/ 743129 w 2242827"/>
              <a:gd name="connsiteY77" fmla="*/ 5570 h 2102966"/>
              <a:gd name="connsiteX78" fmla="*/ 617163 w 2242827"/>
              <a:gd name="connsiteY78" fmla="*/ 0 h 2102966"/>
              <a:gd name="connsiteX79" fmla="*/ 640489 w 2242827"/>
              <a:gd name="connsiteY79" fmla="*/ 0 h 2102966"/>
              <a:gd name="connsiteX80" fmla="*/ 606611 w 2242827"/>
              <a:gd name="connsiteY80" fmla="*/ 108906 h 2102966"/>
              <a:gd name="connsiteX81" fmla="*/ 0 w 2242827"/>
              <a:gd name="connsiteY81" fmla="*/ 511248 h 2102966"/>
              <a:gd name="connsiteX82" fmla="*/ 0 w 2242827"/>
              <a:gd name="connsiteY82" fmla="*/ 488972 h 2102966"/>
              <a:gd name="connsiteX83" fmla="*/ 585980 w 2242827"/>
              <a:gd name="connsiteY83" fmla="*/ 100252 h 2102966"/>
              <a:gd name="connsiteX84" fmla="*/ 489561 w 2242827"/>
              <a:gd name="connsiteY84" fmla="*/ 0 h 2102966"/>
              <a:gd name="connsiteX85" fmla="*/ 512789 w 2242827"/>
              <a:gd name="connsiteY85" fmla="*/ 0 h 2102966"/>
              <a:gd name="connsiteX86" fmla="*/ 493721 w 2242827"/>
              <a:gd name="connsiteY86" fmla="*/ 61289 h 2102966"/>
              <a:gd name="connsiteX87" fmla="*/ 0 w 2242827"/>
              <a:gd name="connsiteY87" fmla="*/ 388735 h 2102966"/>
              <a:gd name="connsiteX88" fmla="*/ 0 w 2242827"/>
              <a:gd name="connsiteY88" fmla="*/ 366459 h 2102966"/>
              <a:gd name="connsiteX89" fmla="*/ 473199 w 2242827"/>
              <a:gd name="connsiteY89" fmla="*/ 52587 h 2102966"/>
              <a:gd name="connsiteX90" fmla="*/ 361966 w 2242827"/>
              <a:gd name="connsiteY90" fmla="*/ 0 h 2102966"/>
              <a:gd name="connsiteX91" fmla="*/ 385181 w 2242827"/>
              <a:gd name="connsiteY91" fmla="*/ 0 h 2102966"/>
              <a:gd name="connsiteX92" fmla="*/ 380937 w 2242827"/>
              <a:gd name="connsiteY92" fmla="*/ 13636 h 2102966"/>
              <a:gd name="connsiteX93" fmla="*/ 0 w 2242827"/>
              <a:gd name="connsiteY93" fmla="*/ 266328 h 2102966"/>
              <a:gd name="connsiteX94" fmla="*/ 0 w 2242827"/>
              <a:gd name="connsiteY94" fmla="*/ 244052 h 2102966"/>
              <a:gd name="connsiteX95" fmla="*/ 360416 w 2242827"/>
              <a:gd name="connsiteY95" fmla="*/ 4982 h 2102966"/>
              <a:gd name="connsiteX96" fmla="*/ 218905 w 2242827"/>
              <a:gd name="connsiteY96" fmla="*/ 0 h 2102966"/>
              <a:gd name="connsiteX97" fmla="*/ 249720 w 2242827"/>
              <a:gd name="connsiteY97" fmla="*/ 0 h 2102966"/>
              <a:gd name="connsiteX98" fmla="*/ 241311 w 2242827"/>
              <a:gd name="connsiteY98" fmla="*/ 15475 h 2102966"/>
              <a:gd name="connsiteX99" fmla="*/ 0 w 2242827"/>
              <a:gd name="connsiteY99" fmla="*/ 143932 h 2102966"/>
              <a:gd name="connsiteX100" fmla="*/ 0 w 2242827"/>
              <a:gd name="connsiteY100" fmla="*/ 121656 h 2102966"/>
              <a:gd name="connsiteX101" fmla="*/ 189966 w 2242827"/>
              <a:gd name="connsiteY101" fmla="*/ 42875 h 21029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Lst>
            <a:rect l="l" t="t" r="r" b="b"/>
            <a:pathLst>
              <a:path w="2242827" h="2102966">
                <a:moveTo>
                  <a:pt x="2220549" y="0"/>
                </a:moveTo>
                <a:lnTo>
                  <a:pt x="2242827" y="0"/>
                </a:lnTo>
                <a:lnTo>
                  <a:pt x="2238641" y="82607"/>
                </a:lnTo>
                <a:cubicBezTo>
                  <a:pt x="2123193" y="1215807"/>
                  <a:pt x="1163255" y="2102966"/>
                  <a:pt x="1" y="2102966"/>
                </a:cubicBezTo>
                <a:lnTo>
                  <a:pt x="1" y="2080690"/>
                </a:lnTo>
                <a:cubicBezTo>
                  <a:pt x="1151759" y="2080690"/>
                  <a:pt x="2102176" y="1202330"/>
                  <a:pt x="2216479" y="80336"/>
                </a:cubicBezTo>
                <a:close/>
                <a:moveTo>
                  <a:pt x="2098030" y="0"/>
                </a:moveTo>
                <a:lnTo>
                  <a:pt x="2120412" y="0"/>
                </a:lnTo>
                <a:lnTo>
                  <a:pt x="2116859" y="70117"/>
                </a:lnTo>
                <a:cubicBezTo>
                  <a:pt x="2007691" y="1141666"/>
                  <a:pt x="1099966" y="1980571"/>
                  <a:pt x="1" y="1980571"/>
                </a:cubicBezTo>
                <a:lnTo>
                  <a:pt x="1" y="1958295"/>
                </a:lnTo>
                <a:cubicBezTo>
                  <a:pt x="1088470" y="1958295"/>
                  <a:pt x="1986577" y="1128187"/>
                  <a:pt x="2094588" y="67938"/>
                </a:cubicBezTo>
                <a:close/>
                <a:moveTo>
                  <a:pt x="1975608" y="0"/>
                </a:moveTo>
                <a:lnTo>
                  <a:pt x="1997887" y="0"/>
                </a:lnTo>
                <a:lnTo>
                  <a:pt x="1994968" y="57611"/>
                </a:lnTo>
                <a:cubicBezTo>
                  <a:pt x="1892090" y="1067493"/>
                  <a:pt x="1036676" y="1858047"/>
                  <a:pt x="1" y="1858047"/>
                </a:cubicBezTo>
                <a:lnTo>
                  <a:pt x="1" y="1835771"/>
                </a:lnTo>
                <a:cubicBezTo>
                  <a:pt x="1025181" y="1835771"/>
                  <a:pt x="1871073" y="1053919"/>
                  <a:pt x="1972805" y="55322"/>
                </a:cubicBezTo>
                <a:close/>
                <a:moveTo>
                  <a:pt x="1853193" y="0"/>
                </a:moveTo>
                <a:lnTo>
                  <a:pt x="1875472" y="0"/>
                </a:lnTo>
                <a:lnTo>
                  <a:pt x="1873186" y="45119"/>
                </a:lnTo>
                <a:cubicBezTo>
                  <a:pt x="1776588" y="993350"/>
                  <a:pt x="973388" y="1735650"/>
                  <a:pt x="0" y="1735650"/>
                </a:cubicBezTo>
                <a:lnTo>
                  <a:pt x="0" y="1713374"/>
                </a:lnTo>
                <a:cubicBezTo>
                  <a:pt x="961784" y="1713374"/>
                  <a:pt x="1755557" y="979877"/>
                  <a:pt x="1851022" y="42848"/>
                </a:cubicBezTo>
                <a:close/>
                <a:moveTo>
                  <a:pt x="1730668" y="0"/>
                </a:moveTo>
                <a:lnTo>
                  <a:pt x="1753056" y="0"/>
                </a:lnTo>
                <a:lnTo>
                  <a:pt x="1751404" y="32610"/>
                </a:lnTo>
                <a:cubicBezTo>
                  <a:pt x="1661086" y="919190"/>
                  <a:pt x="910098" y="1613232"/>
                  <a:pt x="0" y="1613232"/>
                </a:cubicBezTo>
                <a:lnTo>
                  <a:pt x="0" y="1590961"/>
                </a:lnTo>
                <a:cubicBezTo>
                  <a:pt x="898495" y="1590961"/>
                  <a:pt x="1639954" y="905712"/>
                  <a:pt x="1729127" y="30432"/>
                </a:cubicBezTo>
                <a:close/>
                <a:moveTo>
                  <a:pt x="1608247" y="0"/>
                </a:moveTo>
                <a:lnTo>
                  <a:pt x="1630525" y="0"/>
                </a:lnTo>
                <a:lnTo>
                  <a:pt x="1629507" y="20086"/>
                </a:lnTo>
                <a:cubicBezTo>
                  <a:pt x="1545469" y="844919"/>
                  <a:pt x="846701" y="1490712"/>
                  <a:pt x="0" y="1490712"/>
                </a:cubicBezTo>
                <a:lnTo>
                  <a:pt x="0" y="1468436"/>
                </a:lnTo>
                <a:cubicBezTo>
                  <a:pt x="835206" y="1468436"/>
                  <a:pt x="1524451" y="831445"/>
                  <a:pt x="1607345" y="17816"/>
                </a:cubicBezTo>
                <a:close/>
                <a:moveTo>
                  <a:pt x="1485833" y="0"/>
                </a:moveTo>
                <a:lnTo>
                  <a:pt x="1508109" y="0"/>
                </a:lnTo>
                <a:lnTo>
                  <a:pt x="1507724" y="7596"/>
                </a:lnTo>
                <a:cubicBezTo>
                  <a:pt x="1429966" y="770778"/>
                  <a:pt x="783416" y="1368317"/>
                  <a:pt x="0" y="1368317"/>
                </a:cubicBezTo>
                <a:lnTo>
                  <a:pt x="0" y="1346041"/>
                </a:lnTo>
                <a:cubicBezTo>
                  <a:pt x="771917" y="1346041"/>
                  <a:pt x="1408949" y="757304"/>
                  <a:pt x="1485563" y="5325"/>
                </a:cubicBezTo>
                <a:close/>
                <a:moveTo>
                  <a:pt x="1362591" y="0"/>
                </a:moveTo>
                <a:lnTo>
                  <a:pt x="1385194" y="0"/>
                </a:lnTo>
                <a:lnTo>
                  <a:pt x="1364797" y="133264"/>
                </a:lnTo>
                <a:cubicBezTo>
                  <a:pt x="1234684" y="767432"/>
                  <a:pt x="672215" y="1245917"/>
                  <a:pt x="0" y="1245917"/>
                </a:cubicBezTo>
                <a:lnTo>
                  <a:pt x="0" y="1223641"/>
                </a:lnTo>
                <a:cubicBezTo>
                  <a:pt x="661385" y="1223641"/>
                  <a:pt x="1214835" y="752908"/>
                  <a:pt x="1342864" y="128894"/>
                </a:cubicBezTo>
                <a:close/>
                <a:moveTo>
                  <a:pt x="1238878" y="0"/>
                </a:moveTo>
                <a:lnTo>
                  <a:pt x="1261388" y="0"/>
                </a:lnTo>
                <a:lnTo>
                  <a:pt x="1244763" y="108614"/>
                </a:lnTo>
                <a:cubicBezTo>
                  <a:pt x="1126083" y="687031"/>
                  <a:pt x="613049" y="1123397"/>
                  <a:pt x="0" y="1123397"/>
                </a:cubicBezTo>
                <a:lnTo>
                  <a:pt x="0" y="1101121"/>
                </a:lnTo>
                <a:cubicBezTo>
                  <a:pt x="602316" y="1101121"/>
                  <a:pt x="1106344" y="672419"/>
                  <a:pt x="1222940" y="104135"/>
                </a:cubicBezTo>
                <a:close/>
                <a:moveTo>
                  <a:pt x="1115178" y="0"/>
                </a:moveTo>
                <a:lnTo>
                  <a:pt x="1137688" y="0"/>
                </a:lnTo>
                <a:lnTo>
                  <a:pt x="1124836" y="83962"/>
                </a:lnTo>
                <a:cubicBezTo>
                  <a:pt x="1017592" y="606647"/>
                  <a:pt x="553979" y="1000978"/>
                  <a:pt x="0" y="1000978"/>
                </a:cubicBezTo>
                <a:lnTo>
                  <a:pt x="0" y="978703"/>
                </a:lnTo>
                <a:cubicBezTo>
                  <a:pt x="543246" y="978703"/>
                  <a:pt x="997852" y="592039"/>
                  <a:pt x="1103012" y="79485"/>
                </a:cubicBezTo>
                <a:close/>
                <a:moveTo>
                  <a:pt x="991375" y="0"/>
                </a:moveTo>
                <a:lnTo>
                  <a:pt x="1013997" y="0"/>
                </a:lnTo>
                <a:lnTo>
                  <a:pt x="1004915" y="59331"/>
                </a:lnTo>
                <a:cubicBezTo>
                  <a:pt x="909100" y="526286"/>
                  <a:pt x="494909" y="878583"/>
                  <a:pt x="0" y="878583"/>
                </a:cubicBezTo>
                <a:lnTo>
                  <a:pt x="0" y="856307"/>
                </a:lnTo>
                <a:cubicBezTo>
                  <a:pt x="484176" y="856307"/>
                  <a:pt x="889272" y="511676"/>
                  <a:pt x="982981" y="54853"/>
                </a:cubicBezTo>
                <a:close/>
                <a:moveTo>
                  <a:pt x="866108" y="0"/>
                </a:moveTo>
                <a:lnTo>
                  <a:pt x="888384" y="0"/>
                </a:lnTo>
                <a:lnTo>
                  <a:pt x="884876" y="34680"/>
                </a:lnTo>
                <a:cubicBezTo>
                  <a:pt x="800495" y="445883"/>
                  <a:pt x="435739" y="756058"/>
                  <a:pt x="0" y="756058"/>
                </a:cubicBezTo>
                <a:lnTo>
                  <a:pt x="0" y="733782"/>
                </a:lnTo>
                <a:cubicBezTo>
                  <a:pt x="425107" y="733782"/>
                  <a:pt x="780781" y="431187"/>
                  <a:pt x="863057" y="30169"/>
                </a:cubicBezTo>
                <a:close/>
                <a:moveTo>
                  <a:pt x="743692" y="0"/>
                </a:moveTo>
                <a:lnTo>
                  <a:pt x="765973" y="0"/>
                </a:lnTo>
                <a:lnTo>
                  <a:pt x="764957" y="10048"/>
                </a:lnTo>
                <a:cubicBezTo>
                  <a:pt x="692029" y="365521"/>
                  <a:pt x="376767" y="633662"/>
                  <a:pt x="0" y="633662"/>
                </a:cubicBezTo>
                <a:lnTo>
                  <a:pt x="0" y="611386"/>
                </a:lnTo>
                <a:cubicBezTo>
                  <a:pt x="365938" y="611386"/>
                  <a:pt x="672265" y="350911"/>
                  <a:pt x="743129" y="5570"/>
                </a:cubicBezTo>
                <a:close/>
                <a:moveTo>
                  <a:pt x="617163" y="0"/>
                </a:moveTo>
                <a:lnTo>
                  <a:pt x="640489" y="0"/>
                </a:lnTo>
                <a:lnTo>
                  <a:pt x="606611" y="108906"/>
                </a:lnTo>
                <a:cubicBezTo>
                  <a:pt x="506524" y="345128"/>
                  <a:pt x="272312" y="511248"/>
                  <a:pt x="0" y="511248"/>
                </a:cubicBezTo>
                <a:lnTo>
                  <a:pt x="0" y="488972"/>
                </a:lnTo>
                <a:cubicBezTo>
                  <a:pt x="263030" y="488972"/>
                  <a:pt x="489290" y="328485"/>
                  <a:pt x="585980" y="100252"/>
                </a:cubicBezTo>
                <a:close/>
                <a:moveTo>
                  <a:pt x="489561" y="0"/>
                </a:moveTo>
                <a:lnTo>
                  <a:pt x="512789" y="0"/>
                </a:lnTo>
                <a:lnTo>
                  <a:pt x="493721" y="61289"/>
                </a:lnTo>
                <a:cubicBezTo>
                  <a:pt x="412246" y="253561"/>
                  <a:pt x="221597" y="388735"/>
                  <a:pt x="0" y="388735"/>
                </a:cubicBezTo>
                <a:lnTo>
                  <a:pt x="0" y="366459"/>
                </a:lnTo>
                <a:cubicBezTo>
                  <a:pt x="212399" y="366459"/>
                  <a:pt x="395116" y="236854"/>
                  <a:pt x="473199" y="52587"/>
                </a:cubicBezTo>
                <a:close/>
                <a:moveTo>
                  <a:pt x="361966" y="0"/>
                </a:moveTo>
                <a:lnTo>
                  <a:pt x="385181" y="0"/>
                </a:lnTo>
                <a:lnTo>
                  <a:pt x="380937" y="13636"/>
                </a:lnTo>
                <a:cubicBezTo>
                  <a:pt x="318070" y="161973"/>
                  <a:pt x="170965" y="266328"/>
                  <a:pt x="0" y="266328"/>
                </a:cubicBezTo>
                <a:lnTo>
                  <a:pt x="0" y="244052"/>
                </a:lnTo>
                <a:cubicBezTo>
                  <a:pt x="161767" y="244052"/>
                  <a:pt x="300940" y="145329"/>
                  <a:pt x="360416" y="4982"/>
                </a:cubicBezTo>
                <a:close/>
                <a:moveTo>
                  <a:pt x="218905" y="0"/>
                </a:moveTo>
                <a:lnTo>
                  <a:pt x="249720" y="0"/>
                </a:lnTo>
                <a:lnTo>
                  <a:pt x="241311" y="15475"/>
                </a:lnTo>
                <a:cubicBezTo>
                  <a:pt x="188962" y="92909"/>
                  <a:pt x="100349" y="143932"/>
                  <a:pt x="0" y="143932"/>
                </a:cubicBezTo>
                <a:lnTo>
                  <a:pt x="0" y="121656"/>
                </a:lnTo>
                <a:cubicBezTo>
                  <a:pt x="74091" y="121656"/>
                  <a:pt x="141290" y="91533"/>
                  <a:pt x="189966" y="42875"/>
                </a:cubicBezTo>
                <a:close/>
              </a:path>
            </a:pathLst>
          </a:custGeom>
          <a:solidFill>
            <a:schemeClr val="accent3">
              <a:lumMod val="20000"/>
              <a:lumOff val="80000"/>
            </a:schemeClr>
          </a:solidFill>
          <a:ln w="4588"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a:solidFill>
                <a:schemeClr val="tx1"/>
              </a:solidFill>
            </a:endParaRPr>
          </a:p>
        </p:txBody>
      </p:sp>
      <p:sp>
        <p:nvSpPr>
          <p:cNvPr id="2" name="Title 1"/>
          <p:cNvSpPr>
            <a:spLocks noGrp="1"/>
          </p:cNvSpPr>
          <p:nvPr>
            <p:ph type="title" hasCustomPrompt="1"/>
          </p:nvPr>
        </p:nvSpPr>
        <p:spPr>
          <a:xfrm>
            <a:off x="760938" y="755372"/>
            <a:ext cx="3931920" cy="1527048"/>
          </a:xfrm>
        </p:spPr>
        <p:txBody>
          <a:bodyPr anchor="b"/>
          <a:lstStyle>
            <a:lvl1pPr>
              <a:lnSpc>
                <a:spcPct val="100000"/>
              </a:lnSpc>
              <a:defRPr sz="3200"/>
            </a:lvl1pPr>
          </a:lstStyle>
          <a:p>
            <a:r>
              <a:rPr lang="en-US"/>
              <a:t>Click to add title</a:t>
            </a:r>
          </a:p>
        </p:txBody>
      </p:sp>
      <p:sp>
        <p:nvSpPr>
          <p:cNvPr id="7" name="Slide Number Placeholder 6"/>
          <p:cNvSpPr>
            <a:spLocks noGrp="1"/>
          </p:cNvSpPr>
          <p:nvPr>
            <p:ph type="sldNum" sz="quarter" idx="12"/>
          </p:nvPr>
        </p:nvSpPr>
        <p:spPr/>
        <p:txBody>
          <a:bodyPr/>
          <a:lstStyle>
            <a:lvl1pPr>
              <a:defRPr>
                <a:latin typeface="+mn-lt"/>
              </a:defRPr>
            </a:lvl1pPr>
          </a:lstStyle>
          <a:p>
            <a:fld id="{48F63A3B-78C7-47BE-AE5E-E10140E04643}" type="slidenum">
              <a:rPr lang="en-US" smtClean="0"/>
              <a:pPr/>
              <a:t>‹#›</a:t>
            </a:fld>
            <a:endParaRPr lang="en-US"/>
          </a:p>
        </p:txBody>
      </p:sp>
      <p:sp>
        <p:nvSpPr>
          <p:cNvPr id="4" name="Text Placeholder 3"/>
          <p:cNvSpPr>
            <a:spLocks noGrp="1"/>
          </p:cNvSpPr>
          <p:nvPr>
            <p:ph type="body" sz="half" idx="2" hasCustomPrompt="1"/>
          </p:nvPr>
        </p:nvSpPr>
        <p:spPr>
          <a:xfrm>
            <a:off x="760938" y="2286001"/>
            <a:ext cx="3931920"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add text</a:t>
            </a:r>
          </a:p>
        </p:txBody>
      </p:sp>
      <p:sp>
        <p:nvSpPr>
          <p:cNvPr id="3" name="Picture Placeholder 2"/>
          <p:cNvSpPr>
            <a:spLocks noGrp="1" noChangeAspect="1"/>
          </p:cNvSpPr>
          <p:nvPr>
            <p:ph type="pic" idx="1" hasCustomPrompt="1"/>
          </p:nvPr>
        </p:nvSpPr>
        <p:spPr>
          <a:xfrm>
            <a:off x="5262700" y="987425"/>
            <a:ext cx="6172200" cy="4873625"/>
          </a:xfrm>
        </p:spPr>
        <p:txBody>
          <a:bodyPr anchor="t">
            <a:normAutofit/>
          </a:bodyPr>
          <a:lstStyle>
            <a:lvl1pPr marL="0" indent="0" algn="ctr">
              <a:buNone/>
              <a:defRPr sz="2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to add picture</a:t>
            </a:r>
          </a:p>
        </p:txBody>
      </p:sp>
    </p:spTree>
    <p:extLst>
      <p:ext uri="{BB962C8B-B14F-4D97-AF65-F5344CB8AC3E}">
        <p14:creationId xmlns:p14="http://schemas.microsoft.com/office/powerpoint/2010/main" val="223467008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Agenda">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id="{75923D9E-9381-3D11-B31A-1BF5C97F35B0}"/>
              </a:ext>
              <a:ext uri="{C183D7F6-B498-43B3-948B-1728B52AA6E4}">
                <adec:decorative xmlns:adec="http://schemas.microsoft.com/office/drawing/2017/decorative" val="1"/>
              </a:ext>
            </a:extLst>
          </p:cNvPr>
          <p:cNvGrpSpPr/>
          <p:nvPr userDrawn="1"/>
        </p:nvGrpSpPr>
        <p:grpSpPr>
          <a:xfrm>
            <a:off x="6452303" y="3405019"/>
            <a:ext cx="5739697" cy="3467971"/>
            <a:chOff x="5009037" y="2525712"/>
            <a:chExt cx="7170193" cy="4332288"/>
          </a:xfrm>
        </p:grpSpPr>
        <p:sp>
          <p:nvSpPr>
            <p:cNvPr id="7" name="Freeform 7">
              <a:extLst>
                <a:ext uri="{FF2B5EF4-FFF2-40B4-BE49-F238E27FC236}">
                  <a16:creationId xmlns:a16="http://schemas.microsoft.com/office/drawing/2014/main" id="{89E777D0-3240-08CE-6B6C-B33B910B8490}"/>
                </a:ext>
              </a:extLst>
            </p:cNvPr>
            <p:cNvSpPr>
              <a:spLocks/>
            </p:cNvSpPr>
            <p:nvPr/>
          </p:nvSpPr>
          <p:spPr bwMode="auto">
            <a:xfrm>
              <a:off x="5009037" y="2525712"/>
              <a:ext cx="3601721" cy="4332288"/>
            </a:xfrm>
            <a:custGeom>
              <a:avLst/>
              <a:gdLst>
                <a:gd name="T0" fmla="*/ 1198 w 1198"/>
                <a:gd name="T1" fmla="*/ 0 h 1441"/>
                <a:gd name="T2" fmla="*/ 0 w 1198"/>
                <a:gd name="T3" fmla="*/ 1441 h 1441"/>
                <a:gd name="T4" fmla="*/ 1198 w 1198"/>
                <a:gd name="T5" fmla="*/ 1441 h 1441"/>
                <a:gd name="T6" fmla="*/ 1198 w 1198"/>
                <a:gd name="T7" fmla="*/ 0 h 1441"/>
              </a:gdLst>
              <a:ahLst/>
              <a:cxnLst>
                <a:cxn ang="0">
                  <a:pos x="T0" y="T1"/>
                </a:cxn>
                <a:cxn ang="0">
                  <a:pos x="T2" y="T3"/>
                </a:cxn>
                <a:cxn ang="0">
                  <a:pos x="T4" y="T5"/>
                </a:cxn>
                <a:cxn ang="0">
                  <a:pos x="T6" y="T7"/>
                </a:cxn>
              </a:cxnLst>
              <a:rect l="0" t="0" r="r" b="b"/>
              <a:pathLst>
                <a:path w="1198" h="1441">
                  <a:moveTo>
                    <a:pt x="1198" y="0"/>
                  </a:moveTo>
                  <a:lnTo>
                    <a:pt x="0" y="1441"/>
                  </a:lnTo>
                  <a:lnTo>
                    <a:pt x="1198" y="1441"/>
                  </a:lnTo>
                  <a:lnTo>
                    <a:pt x="1198" y="0"/>
                  </a:lnTo>
                  <a:close/>
                </a:path>
              </a:pathLst>
            </a:custGeom>
            <a:solidFill>
              <a:schemeClr val="accent1"/>
            </a:solidFill>
            <a:ln>
              <a:noFill/>
            </a:ln>
          </p:spPr>
          <p:txBody>
            <a:bodyPr vert="horz" wrap="square" lIns="91440" tIns="45720" rIns="91440" bIns="45720" numCol="1" anchor="t" anchorCtr="0" compatLnSpc="1">
              <a:prstTxWarp prst="textNoShape">
                <a:avLst/>
              </a:prstTxWarp>
              <a:noAutofit/>
            </a:bodyPr>
            <a:lstStyle/>
            <a:p>
              <a:endParaRPr lang="en-US"/>
            </a:p>
          </p:txBody>
        </p:sp>
        <p:sp>
          <p:nvSpPr>
            <p:cNvPr id="8" name="Freeform 6">
              <a:extLst>
                <a:ext uri="{FF2B5EF4-FFF2-40B4-BE49-F238E27FC236}">
                  <a16:creationId xmlns:a16="http://schemas.microsoft.com/office/drawing/2014/main" id="{EFEA81A2-6893-518C-6AF3-37C987789C86}"/>
                </a:ext>
              </a:extLst>
            </p:cNvPr>
            <p:cNvSpPr>
              <a:spLocks/>
            </p:cNvSpPr>
            <p:nvPr/>
          </p:nvSpPr>
          <p:spPr bwMode="auto">
            <a:xfrm>
              <a:off x="8589536" y="2525712"/>
              <a:ext cx="3589694" cy="4332288"/>
            </a:xfrm>
            <a:custGeom>
              <a:avLst/>
              <a:gdLst>
                <a:gd name="T0" fmla="*/ 0 w 1194"/>
                <a:gd name="T1" fmla="*/ 0 h 1441"/>
                <a:gd name="T2" fmla="*/ 1194 w 1194"/>
                <a:gd name="T3" fmla="*/ 1441 h 1441"/>
                <a:gd name="T4" fmla="*/ 0 w 1194"/>
                <a:gd name="T5" fmla="*/ 1441 h 1441"/>
                <a:gd name="T6" fmla="*/ 0 w 1194"/>
                <a:gd name="T7" fmla="*/ 0 h 1441"/>
              </a:gdLst>
              <a:ahLst/>
              <a:cxnLst>
                <a:cxn ang="0">
                  <a:pos x="T0" y="T1"/>
                </a:cxn>
                <a:cxn ang="0">
                  <a:pos x="T2" y="T3"/>
                </a:cxn>
                <a:cxn ang="0">
                  <a:pos x="T4" y="T5"/>
                </a:cxn>
                <a:cxn ang="0">
                  <a:pos x="T6" y="T7"/>
                </a:cxn>
              </a:cxnLst>
              <a:rect l="0" t="0" r="r" b="b"/>
              <a:pathLst>
                <a:path w="1194" h="1441">
                  <a:moveTo>
                    <a:pt x="0" y="0"/>
                  </a:moveTo>
                  <a:lnTo>
                    <a:pt x="1194" y="1441"/>
                  </a:lnTo>
                  <a:lnTo>
                    <a:pt x="0" y="1441"/>
                  </a:lnTo>
                  <a:lnTo>
                    <a:pt x="0" y="0"/>
                  </a:lnTo>
                  <a:close/>
                </a:path>
              </a:pathLst>
            </a:custGeom>
            <a:solidFill>
              <a:schemeClr val="accent2"/>
            </a:solidFill>
            <a:ln>
              <a:noFill/>
            </a:ln>
          </p:spPr>
          <p:txBody>
            <a:bodyPr vert="horz" wrap="square" lIns="91440" tIns="45720" rIns="91440" bIns="45720" numCol="1" anchor="t" anchorCtr="0" compatLnSpc="1">
              <a:prstTxWarp prst="textNoShape">
                <a:avLst/>
              </a:prstTxWarp>
              <a:noAutofit/>
            </a:bodyPr>
            <a:lstStyle/>
            <a:p>
              <a:endParaRPr lang="en-US"/>
            </a:p>
          </p:txBody>
        </p:sp>
      </p:grpSp>
      <p:grpSp>
        <p:nvGrpSpPr>
          <p:cNvPr id="9" name="Group 8">
            <a:extLst>
              <a:ext uri="{FF2B5EF4-FFF2-40B4-BE49-F238E27FC236}">
                <a16:creationId xmlns:a16="http://schemas.microsoft.com/office/drawing/2014/main" id="{0F297964-0B81-31DC-6D6D-1414832238B1}"/>
              </a:ext>
              <a:ext uri="{C183D7F6-B498-43B3-948B-1728B52AA6E4}">
                <adec:decorative xmlns:adec="http://schemas.microsoft.com/office/drawing/2017/decorative" val="1"/>
              </a:ext>
            </a:extLst>
          </p:cNvPr>
          <p:cNvGrpSpPr/>
          <p:nvPr userDrawn="1"/>
        </p:nvGrpSpPr>
        <p:grpSpPr>
          <a:xfrm flipH="1" flipV="1">
            <a:off x="6465610" y="0"/>
            <a:ext cx="5739697" cy="3467971"/>
            <a:chOff x="5183405" y="2678112"/>
            <a:chExt cx="7170193" cy="4332288"/>
          </a:xfrm>
        </p:grpSpPr>
        <p:sp>
          <p:nvSpPr>
            <p:cNvPr id="10" name="Freeform 7">
              <a:extLst>
                <a:ext uri="{FF2B5EF4-FFF2-40B4-BE49-F238E27FC236}">
                  <a16:creationId xmlns:a16="http://schemas.microsoft.com/office/drawing/2014/main" id="{CE4FDB43-7466-4B74-330E-836DA9504C90}"/>
                </a:ext>
              </a:extLst>
            </p:cNvPr>
            <p:cNvSpPr>
              <a:spLocks/>
            </p:cNvSpPr>
            <p:nvPr/>
          </p:nvSpPr>
          <p:spPr bwMode="auto">
            <a:xfrm>
              <a:off x="5183405" y="2678112"/>
              <a:ext cx="3601721" cy="4332288"/>
            </a:xfrm>
            <a:custGeom>
              <a:avLst/>
              <a:gdLst>
                <a:gd name="T0" fmla="*/ 1198 w 1198"/>
                <a:gd name="T1" fmla="*/ 0 h 1441"/>
                <a:gd name="T2" fmla="*/ 0 w 1198"/>
                <a:gd name="T3" fmla="*/ 1441 h 1441"/>
                <a:gd name="T4" fmla="*/ 1198 w 1198"/>
                <a:gd name="T5" fmla="*/ 1441 h 1441"/>
                <a:gd name="T6" fmla="*/ 1198 w 1198"/>
                <a:gd name="T7" fmla="*/ 0 h 1441"/>
              </a:gdLst>
              <a:ahLst/>
              <a:cxnLst>
                <a:cxn ang="0">
                  <a:pos x="T0" y="T1"/>
                </a:cxn>
                <a:cxn ang="0">
                  <a:pos x="T2" y="T3"/>
                </a:cxn>
                <a:cxn ang="0">
                  <a:pos x="T4" y="T5"/>
                </a:cxn>
                <a:cxn ang="0">
                  <a:pos x="T6" y="T7"/>
                </a:cxn>
              </a:cxnLst>
              <a:rect l="0" t="0" r="r" b="b"/>
              <a:pathLst>
                <a:path w="1198" h="1441">
                  <a:moveTo>
                    <a:pt x="1198" y="0"/>
                  </a:moveTo>
                  <a:lnTo>
                    <a:pt x="0" y="1441"/>
                  </a:lnTo>
                  <a:lnTo>
                    <a:pt x="1198" y="1441"/>
                  </a:lnTo>
                  <a:lnTo>
                    <a:pt x="1198" y="0"/>
                  </a:lnTo>
                  <a:close/>
                </a:path>
              </a:pathLst>
            </a:custGeom>
            <a:solidFill>
              <a:schemeClr val="accent4"/>
            </a:solidFill>
            <a:ln>
              <a:noFill/>
            </a:ln>
          </p:spPr>
          <p:txBody>
            <a:bodyPr vert="horz" wrap="square" lIns="91440" tIns="45720" rIns="91440" bIns="45720" numCol="1" anchor="t" anchorCtr="0" compatLnSpc="1">
              <a:prstTxWarp prst="textNoShape">
                <a:avLst/>
              </a:prstTxWarp>
              <a:noAutofit/>
            </a:bodyPr>
            <a:lstStyle/>
            <a:p>
              <a:endParaRPr lang="en-US"/>
            </a:p>
          </p:txBody>
        </p:sp>
        <p:sp>
          <p:nvSpPr>
            <p:cNvPr id="11" name="Freeform 6">
              <a:extLst>
                <a:ext uri="{FF2B5EF4-FFF2-40B4-BE49-F238E27FC236}">
                  <a16:creationId xmlns:a16="http://schemas.microsoft.com/office/drawing/2014/main" id="{2EA39DB9-F1B4-F4E9-CF4D-717B0CD747DA}"/>
                </a:ext>
              </a:extLst>
            </p:cNvPr>
            <p:cNvSpPr>
              <a:spLocks/>
            </p:cNvSpPr>
            <p:nvPr/>
          </p:nvSpPr>
          <p:spPr bwMode="auto">
            <a:xfrm>
              <a:off x="8763903" y="2678112"/>
              <a:ext cx="3589695" cy="4332288"/>
            </a:xfrm>
            <a:custGeom>
              <a:avLst/>
              <a:gdLst>
                <a:gd name="T0" fmla="*/ 0 w 1194"/>
                <a:gd name="T1" fmla="*/ 0 h 1441"/>
                <a:gd name="T2" fmla="*/ 1194 w 1194"/>
                <a:gd name="T3" fmla="*/ 1441 h 1441"/>
                <a:gd name="T4" fmla="*/ 0 w 1194"/>
                <a:gd name="T5" fmla="*/ 1441 h 1441"/>
                <a:gd name="T6" fmla="*/ 0 w 1194"/>
                <a:gd name="T7" fmla="*/ 0 h 1441"/>
              </a:gdLst>
              <a:ahLst/>
              <a:cxnLst>
                <a:cxn ang="0">
                  <a:pos x="T0" y="T1"/>
                </a:cxn>
                <a:cxn ang="0">
                  <a:pos x="T2" y="T3"/>
                </a:cxn>
                <a:cxn ang="0">
                  <a:pos x="T4" y="T5"/>
                </a:cxn>
                <a:cxn ang="0">
                  <a:pos x="T6" y="T7"/>
                </a:cxn>
              </a:cxnLst>
              <a:rect l="0" t="0" r="r" b="b"/>
              <a:pathLst>
                <a:path w="1194" h="1441">
                  <a:moveTo>
                    <a:pt x="0" y="0"/>
                  </a:moveTo>
                  <a:lnTo>
                    <a:pt x="1194" y="1441"/>
                  </a:lnTo>
                  <a:lnTo>
                    <a:pt x="0" y="1441"/>
                  </a:lnTo>
                  <a:lnTo>
                    <a:pt x="0" y="0"/>
                  </a:lnTo>
                  <a:close/>
                </a:path>
              </a:pathLst>
            </a:custGeom>
            <a:solidFill>
              <a:schemeClr val="accent5"/>
            </a:solidFill>
            <a:ln>
              <a:noFill/>
            </a:ln>
          </p:spPr>
          <p:txBody>
            <a:bodyPr vert="horz" wrap="square" lIns="91440" tIns="45720" rIns="91440" bIns="45720" numCol="1" anchor="t" anchorCtr="0" compatLnSpc="1">
              <a:prstTxWarp prst="textNoShape">
                <a:avLst/>
              </a:prstTxWarp>
              <a:noAutofit/>
            </a:bodyPr>
            <a:lstStyle/>
            <a:p>
              <a:endParaRPr lang="en-US"/>
            </a:p>
          </p:txBody>
        </p:sp>
      </p:grpSp>
      <p:sp>
        <p:nvSpPr>
          <p:cNvPr id="14" name="Image 2">
            <a:extLst>
              <a:ext uri="{FF2B5EF4-FFF2-40B4-BE49-F238E27FC236}">
                <a16:creationId xmlns:a16="http://schemas.microsoft.com/office/drawing/2014/main" id="{EFFAEAD9-58A9-096B-C6D0-58F7AD08EB20}"/>
              </a:ext>
              <a:ext uri="{C183D7F6-B498-43B3-948B-1728B52AA6E4}">
                <adec:decorative xmlns:adec="http://schemas.microsoft.com/office/drawing/2017/decorative" val="1"/>
              </a:ext>
            </a:extLst>
          </p:cNvPr>
          <p:cNvSpPr/>
          <p:nvPr/>
        </p:nvSpPr>
        <p:spPr>
          <a:xfrm>
            <a:off x="7642518" y="4577658"/>
            <a:ext cx="775021" cy="775021"/>
          </a:xfrm>
          <a:custGeom>
            <a:avLst/>
            <a:gdLst>
              <a:gd name="connsiteX0" fmla="*/ 387511 w 775021"/>
              <a:gd name="connsiteY0" fmla="*/ 775021 h 775021"/>
              <a:gd name="connsiteX1" fmla="*/ 775021 w 775021"/>
              <a:gd name="connsiteY1" fmla="*/ 387511 h 775021"/>
              <a:gd name="connsiteX2" fmla="*/ 387511 w 775021"/>
              <a:gd name="connsiteY2" fmla="*/ 0 h 775021"/>
              <a:gd name="connsiteX3" fmla="*/ 0 w 775021"/>
              <a:gd name="connsiteY3" fmla="*/ 387511 h 775021"/>
              <a:gd name="connsiteX4" fmla="*/ 387511 w 775021"/>
              <a:gd name="connsiteY4" fmla="*/ 775021 h 7750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5021" h="775021">
                <a:moveTo>
                  <a:pt x="387511" y="775021"/>
                </a:moveTo>
                <a:cubicBezTo>
                  <a:pt x="601527" y="775021"/>
                  <a:pt x="775021" y="601527"/>
                  <a:pt x="775021" y="387511"/>
                </a:cubicBezTo>
                <a:cubicBezTo>
                  <a:pt x="775021" y="173494"/>
                  <a:pt x="601527" y="0"/>
                  <a:pt x="387511" y="0"/>
                </a:cubicBezTo>
                <a:cubicBezTo>
                  <a:pt x="173494" y="0"/>
                  <a:pt x="0" y="173494"/>
                  <a:pt x="0" y="387511"/>
                </a:cubicBezTo>
                <a:cubicBezTo>
                  <a:pt x="0" y="601527"/>
                  <a:pt x="173494" y="775021"/>
                  <a:pt x="387511" y="775021"/>
                </a:cubicBezTo>
                <a:close/>
              </a:path>
            </a:pathLst>
          </a:custGeom>
          <a:solidFill>
            <a:schemeClr val="accent6"/>
          </a:solidFill>
          <a:ln w="3801" cap="flat">
            <a:noFill/>
            <a:prstDash val="solid"/>
            <a:miter/>
          </a:ln>
        </p:spPr>
        <p:txBody>
          <a:bodyPr rtlCol="0" anchor="ctr">
            <a:noAutofit/>
          </a:bodyPr>
          <a:lstStyle/>
          <a:p>
            <a:endParaRPr lang="en-US"/>
          </a:p>
        </p:txBody>
      </p:sp>
      <p:sp>
        <p:nvSpPr>
          <p:cNvPr id="2" name="Title 1">
            <a:extLst>
              <a:ext uri="{FF2B5EF4-FFF2-40B4-BE49-F238E27FC236}">
                <a16:creationId xmlns:a16="http://schemas.microsoft.com/office/drawing/2014/main" id="{9A1CFBBA-B680-A6A7-3C4B-5FEAC4253283}"/>
              </a:ext>
            </a:extLst>
          </p:cNvPr>
          <p:cNvSpPr>
            <a:spLocks noGrp="1"/>
          </p:cNvSpPr>
          <p:nvPr>
            <p:ph type="title" hasCustomPrompt="1"/>
          </p:nvPr>
        </p:nvSpPr>
        <p:spPr>
          <a:xfrm>
            <a:off x="914400" y="1057274"/>
            <a:ext cx="6583680" cy="1531357"/>
          </a:xfrm>
        </p:spPr>
        <p:txBody>
          <a:bodyPr tIns="0" bIns="0">
            <a:noAutofit/>
          </a:bodyPr>
          <a:lstStyle>
            <a:lvl1pPr algn="l">
              <a:lnSpc>
                <a:spcPct val="100000"/>
              </a:lnSpc>
              <a:defRPr sz="3600"/>
            </a:lvl1pPr>
          </a:lstStyle>
          <a:p>
            <a:r>
              <a:rPr lang="en-US"/>
              <a:t>Click to add title</a:t>
            </a:r>
          </a:p>
        </p:txBody>
      </p:sp>
      <p:sp>
        <p:nvSpPr>
          <p:cNvPr id="13" name="Content Placeholder 2">
            <a:extLst>
              <a:ext uri="{FF2B5EF4-FFF2-40B4-BE49-F238E27FC236}">
                <a16:creationId xmlns:a16="http://schemas.microsoft.com/office/drawing/2014/main" id="{72386C43-DD10-E892-08AD-D6F4AE9617DD}"/>
              </a:ext>
            </a:extLst>
          </p:cNvPr>
          <p:cNvSpPr>
            <a:spLocks noGrp="1"/>
          </p:cNvSpPr>
          <p:nvPr>
            <p:ph idx="1" hasCustomPrompt="1"/>
          </p:nvPr>
        </p:nvSpPr>
        <p:spPr>
          <a:xfrm>
            <a:off x="914400" y="2834640"/>
            <a:ext cx="6583680" cy="3207344"/>
          </a:xfrm>
        </p:spPr>
        <p:txBody>
          <a:bodyPr lIns="91440" tIns="0" rIns="91440" bIns="0">
            <a:normAutofit/>
          </a:bodyPr>
          <a:lstStyle>
            <a:lvl1pPr marL="0" indent="0">
              <a:lnSpc>
                <a:spcPct val="150000"/>
              </a:lnSpc>
              <a:spcBef>
                <a:spcPts val="0"/>
              </a:spcBef>
              <a:buNone/>
              <a:defRPr sz="2400"/>
            </a:lvl1pPr>
            <a:lvl2pPr marL="347472">
              <a:lnSpc>
                <a:spcPct val="150000"/>
              </a:lnSpc>
              <a:spcBef>
                <a:spcPts val="0"/>
              </a:spcBef>
              <a:defRPr sz="2000"/>
            </a:lvl2pPr>
            <a:lvl3pPr marL="685800">
              <a:lnSpc>
                <a:spcPct val="150000"/>
              </a:lnSpc>
              <a:spcBef>
                <a:spcPts val="0"/>
              </a:spcBef>
              <a:defRPr sz="1800"/>
            </a:lvl3pPr>
          </a:lstStyle>
          <a:p>
            <a:pPr lvl="0"/>
            <a:r>
              <a:rPr lang="en-US"/>
              <a:t>Click to add text</a:t>
            </a:r>
          </a:p>
          <a:p>
            <a:pPr lvl="1"/>
            <a:r>
              <a:rPr lang="en-US"/>
              <a:t>Second level</a:t>
            </a:r>
          </a:p>
          <a:p>
            <a:pPr lvl="2"/>
            <a:r>
              <a:rPr lang="en-US"/>
              <a:t>Third level</a:t>
            </a:r>
          </a:p>
        </p:txBody>
      </p:sp>
      <p:sp>
        <p:nvSpPr>
          <p:cNvPr id="3" name="Slide Number Placeholder 2">
            <a:extLst>
              <a:ext uri="{FF2B5EF4-FFF2-40B4-BE49-F238E27FC236}">
                <a16:creationId xmlns:a16="http://schemas.microsoft.com/office/drawing/2014/main" id="{71114D1E-7749-DD58-8782-318E4F679DE0}"/>
              </a:ext>
            </a:extLst>
          </p:cNvPr>
          <p:cNvSpPr>
            <a:spLocks noGrp="1"/>
          </p:cNvSpPr>
          <p:nvPr>
            <p:ph type="sldNum" sz="quarter" idx="10"/>
          </p:nvPr>
        </p:nvSpPr>
        <p:spPr>
          <a:xfrm>
            <a:off x="10358437" y="457199"/>
            <a:ext cx="1067589" cy="471489"/>
          </a:xfrm>
        </p:spPr>
        <p:txBody>
          <a:bodyPr/>
          <a:lstStyle>
            <a:lvl1pPr>
              <a:defRPr sz="1600">
                <a:latin typeface="+mj-lt"/>
              </a:defRPr>
            </a:lvl1pPr>
          </a:lstStyle>
          <a:p>
            <a:fld id="{48F63A3B-78C7-47BE-AE5E-E10140E04643}" type="slidenum">
              <a:rPr lang="en-US" smtClean="0"/>
              <a:pPr/>
              <a:t>‹#›</a:t>
            </a:fld>
            <a:endParaRPr lang="en-US"/>
          </a:p>
        </p:txBody>
      </p:sp>
    </p:spTree>
    <p:extLst>
      <p:ext uri="{BB962C8B-B14F-4D97-AF65-F5344CB8AC3E}">
        <p14:creationId xmlns:p14="http://schemas.microsoft.com/office/powerpoint/2010/main" val="233396450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Introduction 2">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7537D12D-0FCA-3396-988D-452D3D526E3D}"/>
              </a:ext>
              <a:ext uri="{C183D7F6-B498-43B3-948B-1728B52AA6E4}">
                <adec:decorative xmlns:adec="http://schemas.microsoft.com/office/drawing/2017/decorative" val="1"/>
              </a:ext>
            </a:extLst>
          </p:cNvPr>
          <p:cNvSpPr/>
          <p:nvPr userDrawn="1"/>
        </p:nvSpPr>
        <p:spPr>
          <a:xfrm>
            <a:off x="-24064" y="3390900"/>
            <a:ext cx="12216063" cy="34671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sz="450"/>
          </a:p>
        </p:txBody>
      </p:sp>
      <p:sp>
        <p:nvSpPr>
          <p:cNvPr id="6" name="Rectangle 5">
            <a:extLst>
              <a:ext uri="{FF2B5EF4-FFF2-40B4-BE49-F238E27FC236}">
                <a16:creationId xmlns:a16="http://schemas.microsoft.com/office/drawing/2014/main" id="{11710CE8-8A83-C0D3-623E-AFCC6C6A2930}"/>
              </a:ext>
              <a:ext uri="{C183D7F6-B498-43B3-948B-1728B52AA6E4}">
                <adec:decorative xmlns:adec="http://schemas.microsoft.com/office/drawing/2017/decorative" val="1"/>
              </a:ext>
            </a:extLst>
          </p:cNvPr>
          <p:cNvSpPr/>
          <p:nvPr userDrawn="1"/>
        </p:nvSpPr>
        <p:spPr>
          <a:xfrm>
            <a:off x="443346" y="332509"/>
            <a:ext cx="11305309" cy="6026727"/>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600"/>
          </a:p>
        </p:txBody>
      </p:sp>
      <p:grpSp>
        <p:nvGrpSpPr>
          <p:cNvPr id="18" name="Group 17">
            <a:extLst>
              <a:ext uri="{FF2B5EF4-FFF2-40B4-BE49-F238E27FC236}">
                <a16:creationId xmlns:a16="http://schemas.microsoft.com/office/drawing/2014/main" id="{7AA66C80-37C3-6D28-7564-733A30B2CD8D}"/>
              </a:ext>
              <a:ext uri="{C183D7F6-B498-43B3-948B-1728B52AA6E4}">
                <adec:decorative xmlns:adec="http://schemas.microsoft.com/office/drawing/2017/decorative" val="1"/>
              </a:ext>
            </a:extLst>
          </p:cNvPr>
          <p:cNvGrpSpPr/>
          <p:nvPr userDrawn="1"/>
        </p:nvGrpSpPr>
        <p:grpSpPr>
          <a:xfrm flipH="1">
            <a:off x="9353550" y="0"/>
            <a:ext cx="2838450" cy="2857958"/>
            <a:chOff x="0" y="0"/>
            <a:chExt cx="2838450" cy="2857958"/>
          </a:xfrm>
        </p:grpSpPr>
        <p:sp>
          <p:nvSpPr>
            <p:cNvPr id="12" name="Freeform: Shape 28">
              <a:extLst>
                <a:ext uri="{FF2B5EF4-FFF2-40B4-BE49-F238E27FC236}">
                  <a16:creationId xmlns:a16="http://schemas.microsoft.com/office/drawing/2014/main" id="{D9DB7C23-E0CF-A75F-BFFD-4E7679AF4AD5}"/>
                </a:ext>
                <a:ext uri="{C183D7F6-B498-43B3-948B-1728B52AA6E4}">
                  <adec:decorative xmlns:adec="http://schemas.microsoft.com/office/drawing/2017/decorative" val="1"/>
                </a:ext>
              </a:extLst>
            </p:cNvPr>
            <p:cNvSpPr/>
            <p:nvPr userDrawn="1"/>
          </p:nvSpPr>
          <p:spPr>
            <a:xfrm>
              <a:off x="0" y="0"/>
              <a:ext cx="2838450" cy="2857958"/>
            </a:xfrm>
            <a:custGeom>
              <a:avLst/>
              <a:gdLst>
                <a:gd name="connsiteX0" fmla="*/ 1971005 w 2838450"/>
                <a:gd name="connsiteY0" fmla="*/ 0 h 2857958"/>
                <a:gd name="connsiteX1" fmla="*/ 2838450 w 2838450"/>
                <a:gd name="connsiteY1" fmla="*/ 0 h 2857958"/>
                <a:gd name="connsiteX2" fmla="*/ 2838450 w 2838450"/>
                <a:gd name="connsiteY2" fmla="*/ 7240 h 2857958"/>
                <a:gd name="connsiteX3" fmla="*/ 278890 w 2838450"/>
                <a:gd name="connsiteY3" fmla="*/ 2843883 h 2857958"/>
                <a:gd name="connsiteX4" fmla="*/ 0 w 2838450"/>
                <a:gd name="connsiteY4" fmla="*/ 2857958 h 2857958"/>
                <a:gd name="connsiteX5" fmla="*/ 0 w 2838450"/>
                <a:gd name="connsiteY5" fmla="*/ 1990580 h 2857958"/>
                <a:gd name="connsiteX6" fmla="*/ 190293 w 2838450"/>
                <a:gd name="connsiteY6" fmla="*/ 1980883 h 2857958"/>
                <a:gd name="connsiteX7" fmla="*/ 1960910 w 2838450"/>
                <a:gd name="connsiteY7" fmla="*/ 200390 h 2857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838450" h="2857958">
                  <a:moveTo>
                    <a:pt x="1971005" y="0"/>
                  </a:moveTo>
                  <a:lnTo>
                    <a:pt x="2838450" y="0"/>
                  </a:lnTo>
                  <a:lnTo>
                    <a:pt x="2838450" y="7240"/>
                  </a:lnTo>
                  <a:cubicBezTo>
                    <a:pt x="2838450" y="1484015"/>
                    <a:pt x="1716931" y="2697914"/>
                    <a:pt x="278890" y="2843883"/>
                  </a:cubicBezTo>
                  <a:lnTo>
                    <a:pt x="0" y="2857958"/>
                  </a:lnTo>
                  <a:lnTo>
                    <a:pt x="0" y="1990580"/>
                  </a:lnTo>
                  <a:lnTo>
                    <a:pt x="190293" y="1980883"/>
                  </a:lnTo>
                  <a:cubicBezTo>
                    <a:pt x="1124600" y="1885128"/>
                    <a:pt x="1866185" y="1135788"/>
                    <a:pt x="1960910" y="200390"/>
                  </a:cubicBezTo>
                  <a:close/>
                </a:path>
              </a:pathLst>
            </a:custGeom>
            <a:solidFill>
              <a:schemeClr val="accent1"/>
            </a:solidFill>
            <a:ln>
              <a:noFill/>
            </a:ln>
          </p:spPr>
          <p:txBody>
            <a:bodyPr vert="horz" wrap="square" lIns="91440" tIns="45720" rIns="91440" bIns="45720" numCol="1" anchor="t" anchorCtr="0" compatLnSpc="1">
              <a:prstTxWarp prst="textNoShape">
                <a:avLst/>
              </a:prstTxWarp>
              <a:noAutofit/>
            </a:bodyPr>
            <a:lstStyle/>
            <a:p>
              <a:pPr lvl="0"/>
              <a:endParaRPr lang="en-US"/>
            </a:p>
          </p:txBody>
        </p:sp>
        <p:sp>
          <p:nvSpPr>
            <p:cNvPr id="15" name="Freeform: Shape 15">
              <a:extLst>
                <a:ext uri="{FF2B5EF4-FFF2-40B4-BE49-F238E27FC236}">
                  <a16:creationId xmlns:a16="http://schemas.microsoft.com/office/drawing/2014/main" id="{4D62A0CC-A0CE-403A-A167-27225B2C6083}"/>
                </a:ext>
                <a:ext uri="{C183D7F6-B498-43B3-948B-1728B52AA6E4}">
                  <adec:decorative xmlns:adec="http://schemas.microsoft.com/office/drawing/2017/decorative" val="1"/>
                </a:ext>
              </a:extLst>
            </p:cNvPr>
            <p:cNvSpPr/>
            <p:nvPr userDrawn="1"/>
          </p:nvSpPr>
          <p:spPr>
            <a:xfrm>
              <a:off x="1" y="1"/>
              <a:ext cx="1003449" cy="1013015"/>
            </a:xfrm>
            <a:custGeom>
              <a:avLst/>
              <a:gdLst>
                <a:gd name="connsiteX0" fmla="*/ 0 w 1003449"/>
                <a:gd name="connsiteY0" fmla="*/ 0 h 1013015"/>
                <a:gd name="connsiteX1" fmla="*/ 1003449 w 1003449"/>
                <a:gd name="connsiteY1" fmla="*/ 0 h 1013015"/>
                <a:gd name="connsiteX2" fmla="*/ 998306 w 1003449"/>
                <a:gd name="connsiteY2" fmla="*/ 100639 h 1013015"/>
                <a:gd name="connsiteX3" fmla="*/ 90663 w 1003449"/>
                <a:gd name="connsiteY3" fmla="*/ 1008380 h 1013015"/>
                <a:gd name="connsiteX4" fmla="*/ 0 w 1003449"/>
                <a:gd name="connsiteY4" fmla="*/ 1013015 h 101301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3449" h="1013015">
                  <a:moveTo>
                    <a:pt x="0" y="0"/>
                  </a:moveTo>
                  <a:lnTo>
                    <a:pt x="1003449" y="0"/>
                  </a:lnTo>
                  <a:lnTo>
                    <a:pt x="998306" y="100639"/>
                  </a:lnTo>
                  <a:cubicBezTo>
                    <a:pt x="949402" y="576784"/>
                    <a:pt x="566756" y="959471"/>
                    <a:pt x="90663" y="1008380"/>
                  </a:cubicBezTo>
                  <a:lnTo>
                    <a:pt x="0" y="1013015"/>
                  </a:lnTo>
                  <a:close/>
                </a:path>
              </a:pathLst>
            </a:custGeom>
            <a:solidFill>
              <a:schemeClr val="bg1"/>
            </a:solidFill>
            <a:ln>
              <a:noFill/>
            </a:ln>
          </p:spPr>
          <p:txBody>
            <a:bodyPr vert="horz" wrap="square" lIns="91440" tIns="45720" rIns="91440" bIns="45720" numCol="1" anchor="t" anchorCtr="0" compatLnSpc="1">
              <a:prstTxWarp prst="textNoShape">
                <a:avLst/>
              </a:prstTxWarp>
              <a:noAutofit/>
            </a:bodyPr>
            <a:lstStyle/>
            <a:p>
              <a:pPr lvl="0"/>
              <a:endParaRPr lang="en-US">
                <a:solidFill>
                  <a:schemeClr val="tx1"/>
                </a:solidFill>
              </a:endParaRPr>
            </a:p>
          </p:txBody>
        </p:sp>
        <p:sp>
          <p:nvSpPr>
            <p:cNvPr id="16" name="Image 2">
              <a:extLst>
                <a:ext uri="{FF2B5EF4-FFF2-40B4-BE49-F238E27FC236}">
                  <a16:creationId xmlns:a16="http://schemas.microsoft.com/office/drawing/2014/main" id="{F8AD83DA-A293-6D56-F606-7C98C403A3F7}"/>
                </a:ext>
                <a:ext uri="{C183D7F6-B498-43B3-948B-1728B52AA6E4}">
                  <adec:decorative xmlns:adec="http://schemas.microsoft.com/office/drawing/2017/decorative" val="1"/>
                </a:ext>
              </a:extLst>
            </p:cNvPr>
            <p:cNvSpPr/>
            <p:nvPr userDrawn="1"/>
          </p:nvSpPr>
          <p:spPr>
            <a:xfrm>
              <a:off x="1458332" y="590133"/>
              <a:ext cx="775021" cy="775021"/>
            </a:xfrm>
            <a:custGeom>
              <a:avLst/>
              <a:gdLst>
                <a:gd name="connsiteX0" fmla="*/ 387511 w 775021"/>
                <a:gd name="connsiteY0" fmla="*/ 775021 h 775021"/>
                <a:gd name="connsiteX1" fmla="*/ 775021 w 775021"/>
                <a:gd name="connsiteY1" fmla="*/ 387511 h 775021"/>
                <a:gd name="connsiteX2" fmla="*/ 387511 w 775021"/>
                <a:gd name="connsiteY2" fmla="*/ 0 h 775021"/>
                <a:gd name="connsiteX3" fmla="*/ 0 w 775021"/>
                <a:gd name="connsiteY3" fmla="*/ 387511 h 775021"/>
                <a:gd name="connsiteX4" fmla="*/ 387511 w 775021"/>
                <a:gd name="connsiteY4" fmla="*/ 775021 h 7750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5021" h="775021">
                  <a:moveTo>
                    <a:pt x="387511" y="775021"/>
                  </a:moveTo>
                  <a:cubicBezTo>
                    <a:pt x="601527" y="775021"/>
                    <a:pt x="775021" y="601527"/>
                    <a:pt x="775021" y="387511"/>
                  </a:cubicBezTo>
                  <a:cubicBezTo>
                    <a:pt x="775021" y="173494"/>
                    <a:pt x="601527" y="0"/>
                    <a:pt x="387511" y="0"/>
                  </a:cubicBezTo>
                  <a:cubicBezTo>
                    <a:pt x="173494" y="0"/>
                    <a:pt x="0" y="173494"/>
                    <a:pt x="0" y="387511"/>
                  </a:cubicBezTo>
                  <a:cubicBezTo>
                    <a:pt x="0" y="601527"/>
                    <a:pt x="173494" y="775021"/>
                    <a:pt x="387511" y="775021"/>
                  </a:cubicBezTo>
                  <a:close/>
                </a:path>
              </a:pathLst>
            </a:custGeom>
            <a:solidFill>
              <a:schemeClr val="accent6"/>
            </a:solidFill>
            <a:ln w="3801" cap="flat">
              <a:noFill/>
              <a:prstDash val="solid"/>
              <a:miter/>
            </a:ln>
          </p:spPr>
          <p:txBody>
            <a:bodyPr rtlCol="0" anchor="ctr"/>
            <a:lstStyle/>
            <a:p>
              <a:endParaRPr lang="en-US"/>
            </a:p>
          </p:txBody>
        </p:sp>
      </p:grpSp>
      <p:sp>
        <p:nvSpPr>
          <p:cNvPr id="2" name="Title 1"/>
          <p:cNvSpPr>
            <a:spLocks noGrp="1"/>
          </p:cNvSpPr>
          <p:nvPr userDrawn="1">
            <p:ph type="title" hasCustomPrompt="1"/>
          </p:nvPr>
        </p:nvSpPr>
        <p:spPr>
          <a:xfrm>
            <a:off x="5702441" y="1061623"/>
            <a:ext cx="5723586" cy="4739104"/>
          </a:xfrm>
        </p:spPr>
        <p:txBody>
          <a:bodyPr tIns="0" bIns="0" anchor="ctr">
            <a:noAutofit/>
          </a:bodyPr>
          <a:lstStyle>
            <a:lvl1pPr algn="l">
              <a:lnSpc>
                <a:spcPct val="100000"/>
              </a:lnSpc>
              <a:defRPr sz="3600" b="1"/>
            </a:lvl1pPr>
          </a:lstStyle>
          <a:p>
            <a:r>
              <a:rPr lang="en-US"/>
              <a:t>Click to add title</a:t>
            </a:r>
          </a:p>
        </p:txBody>
      </p:sp>
      <p:sp>
        <p:nvSpPr>
          <p:cNvPr id="8" name="Picture Placeholder 7">
            <a:extLst>
              <a:ext uri="{FF2B5EF4-FFF2-40B4-BE49-F238E27FC236}">
                <a16:creationId xmlns:a16="http://schemas.microsoft.com/office/drawing/2014/main" id="{E979AC40-7C15-9431-5B1A-415655A7FC05}"/>
              </a:ext>
            </a:extLst>
          </p:cNvPr>
          <p:cNvSpPr>
            <a:spLocks noGrp="1"/>
          </p:cNvSpPr>
          <p:nvPr>
            <p:ph type="pic" sz="quarter" idx="11" hasCustomPrompt="1"/>
          </p:nvPr>
        </p:nvSpPr>
        <p:spPr>
          <a:xfrm>
            <a:off x="443345" y="0"/>
            <a:ext cx="4344695" cy="6359525"/>
          </a:xfrm>
        </p:spPr>
        <p:txBody>
          <a:bodyPr>
            <a:normAutofit/>
          </a:bodyPr>
          <a:lstStyle>
            <a:lvl1pPr marL="0" indent="0">
              <a:buNone/>
              <a:defRPr sz="1800"/>
            </a:lvl1pPr>
          </a:lstStyle>
          <a:p>
            <a:pPr lvl="0"/>
            <a:r>
              <a:rPr lang="en-US"/>
              <a:t>Click to add picture</a:t>
            </a:r>
          </a:p>
        </p:txBody>
      </p:sp>
    </p:spTree>
    <p:extLst>
      <p:ext uri="{BB962C8B-B14F-4D97-AF65-F5344CB8AC3E}">
        <p14:creationId xmlns:p14="http://schemas.microsoft.com/office/powerpoint/2010/main" val="43318916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21" name="Rectangle 20">
            <a:extLst>
              <a:ext uri="{FF2B5EF4-FFF2-40B4-BE49-F238E27FC236}">
                <a16:creationId xmlns:a16="http://schemas.microsoft.com/office/drawing/2014/main" id="{86F8B46B-EF6E-BC12-09E2-0F3B779197B4}"/>
              </a:ext>
              <a:ext uri="{C183D7F6-B498-43B3-948B-1728B52AA6E4}">
                <adec:decorative xmlns:adec="http://schemas.microsoft.com/office/drawing/2017/decorative" val="1"/>
              </a:ext>
            </a:extLst>
          </p:cNvPr>
          <p:cNvSpPr/>
          <p:nvPr userDrawn="1"/>
        </p:nvSpPr>
        <p:spPr>
          <a:xfrm>
            <a:off x="-24064" y="-400"/>
            <a:ext cx="12216063" cy="34671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sz="450"/>
          </a:p>
        </p:txBody>
      </p:sp>
      <p:sp>
        <p:nvSpPr>
          <p:cNvPr id="22" name="Rectangle 21">
            <a:extLst>
              <a:ext uri="{FF2B5EF4-FFF2-40B4-BE49-F238E27FC236}">
                <a16:creationId xmlns:a16="http://schemas.microsoft.com/office/drawing/2014/main" id="{5D7B4F11-E150-473B-98F5-6E6AC9646863}"/>
              </a:ext>
              <a:ext uri="{C183D7F6-B498-43B3-948B-1728B52AA6E4}">
                <adec:decorative xmlns:adec="http://schemas.microsoft.com/office/drawing/2017/decorative" val="1"/>
              </a:ext>
            </a:extLst>
          </p:cNvPr>
          <p:cNvSpPr/>
          <p:nvPr userDrawn="1"/>
        </p:nvSpPr>
        <p:spPr>
          <a:xfrm>
            <a:off x="443346" y="420493"/>
            <a:ext cx="11305309" cy="6026727"/>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36" name="Freeform 35">
            <a:extLst>
              <a:ext uri="{FF2B5EF4-FFF2-40B4-BE49-F238E27FC236}">
                <a16:creationId xmlns:a16="http://schemas.microsoft.com/office/drawing/2014/main" id="{A8E2FA61-C047-21BB-AA50-F84AD7685498}"/>
              </a:ext>
              <a:ext uri="{C183D7F6-B498-43B3-948B-1728B52AA6E4}">
                <adec:decorative xmlns:adec="http://schemas.microsoft.com/office/drawing/2017/decorative" val="1"/>
              </a:ext>
            </a:extLst>
          </p:cNvPr>
          <p:cNvSpPr/>
          <p:nvPr userDrawn="1"/>
        </p:nvSpPr>
        <p:spPr>
          <a:xfrm rot="16200000">
            <a:off x="5760023" y="3764463"/>
            <a:ext cx="2812357" cy="3394143"/>
          </a:xfrm>
          <a:custGeom>
            <a:avLst/>
            <a:gdLst>
              <a:gd name="connsiteX0" fmla="*/ 0 w 2812357"/>
              <a:gd name="connsiteY0" fmla="*/ 0 h 3394143"/>
              <a:gd name="connsiteX1" fmla="*/ 2812357 w 2812357"/>
              <a:gd name="connsiteY1" fmla="*/ 3394143 h 3394143"/>
              <a:gd name="connsiteX2" fmla="*/ 0 w 2812357"/>
              <a:gd name="connsiteY2" fmla="*/ 3394143 h 3394143"/>
            </a:gdLst>
            <a:ahLst/>
            <a:cxnLst>
              <a:cxn ang="0">
                <a:pos x="connsiteX0" y="connsiteY0"/>
              </a:cxn>
              <a:cxn ang="0">
                <a:pos x="connsiteX1" y="connsiteY1"/>
              </a:cxn>
              <a:cxn ang="0">
                <a:pos x="connsiteX2" y="connsiteY2"/>
              </a:cxn>
            </a:cxnLst>
            <a:rect l="l" t="t" r="r" b="b"/>
            <a:pathLst>
              <a:path w="2812357" h="3394143">
                <a:moveTo>
                  <a:pt x="0" y="0"/>
                </a:moveTo>
                <a:lnTo>
                  <a:pt x="2812357" y="3394143"/>
                </a:lnTo>
                <a:lnTo>
                  <a:pt x="0" y="3394143"/>
                </a:lnTo>
                <a:close/>
              </a:path>
            </a:pathLst>
          </a:custGeom>
          <a:solidFill>
            <a:schemeClr val="accent4">
              <a:lumMod val="40000"/>
              <a:lumOff val="60000"/>
              <a:alpha val="50000"/>
            </a:schemeClr>
          </a:solidFill>
          <a:ln>
            <a:noFill/>
          </a:ln>
        </p:spPr>
        <p:txBody>
          <a:bodyPr vert="horz" wrap="square" lIns="91440" tIns="45720" rIns="91440" bIns="45720" numCol="1" anchor="t" anchorCtr="0" compatLnSpc="1">
            <a:prstTxWarp prst="textNoShape">
              <a:avLst/>
            </a:prstTxWarp>
            <a:noAutofit/>
          </a:bodyPr>
          <a:lstStyle/>
          <a:p>
            <a:pPr lvl="0"/>
            <a:endParaRPr lang="en-US">
              <a:solidFill>
                <a:schemeClr val="tx1"/>
              </a:solidFill>
            </a:endParaRPr>
          </a:p>
        </p:txBody>
      </p:sp>
      <p:sp>
        <p:nvSpPr>
          <p:cNvPr id="33" name="Freeform 32">
            <a:extLst>
              <a:ext uri="{FF2B5EF4-FFF2-40B4-BE49-F238E27FC236}">
                <a16:creationId xmlns:a16="http://schemas.microsoft.com/office/drawing/2014/main" id="{1A2791BA-760E-9FA5-8743-D0B699FC9835}"/>
              </a:ext>
              <a:ext uri="{C183D7F6-B498-43B3-948B-1728B52AA6E4}">
                <adec:decorative xmlns:adec="http://schemas.microsoft.com/office/drawing/2017/decorative" val="1"/>
              </a:ext>
            </a:extLst>
          </p:cNvPr>
          <p:cNvSpPr/>
          <p:nvPr userDrawn="1"/>
        </p:nvSpPr>
        <p:spPr>
          <a:xfrm>
            <a:off x="0" y="3463854"/>
            <a:ext cx="435241" cy="3394146"/>
          </a:xfrm>
          <a:custGeom>
            <a:avLst/>
            <a:gdLst>
              <a:gd name="connsiteX0" fmla="*/ 435241 w 435241"/>
              <a:gd name="connsiteY0" fmla="*/ 0 h 3394146"/>
              <a:gd name="connsiteX1" fmla="*/ 435241 w 435241"/>
              <a:gd name="connsiteY1" fmla="*/ 3394146 h 3394146"/>
              <a:gd name="connsiteX2" fmla="*/ 0 w 435241"/>
              <a:gd name="connsiteY2" fmla="*/ 3394146 h 3394146"/>
              <a:gd name="connsiteX3" fmla="*/ 0 w 435241"/>
              <a:gd name="connsiteY3" fmla="*/ 523525 h 3394146"/>
            </a:gdLst>
            <a:ahLst/>
            <a:cxnLst>
              <a:cxn ang="0">
                <a:pos x="connsiteX0" y="connsiteY0"/>
              </a:cxn>
              <a:cxn ang="0">
                <a:pos x="connsiteX1" y="connsiteY1"/>
              </a:cxn>
              <a:cxn ang="0">
                <a:pos x="connsiteX2" y="connsiteY2"/>
              </a:cxn>
              <a:cxn ang="0">
                <a:pos x="connsiteX3" y="connsiteY3"/>
              </a:cxn>
            </a:cxnLst>
            <a:rect l="l" t="t" r="r" b="b"/>
            <a:pathLst>
              <a:path w="435241" h="3394146">
                <a:moveTo>
                  <a:pt x="435241" y="0"/>
                </a:moveTo>
                <a:lnTo>
                  <a:pt x="435241" y="3394146"/>
                </a:lnTo>
                <a:lnTo>
                  <a:pt x="0" y="3394146"/>
                </a:lnTo>
                <a:lnTo>
                  <a:pt x="0" y="523525"/>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lvl="0" algn="ctr"/>
            <a:endParaRPr lang="en-US"/>
          </a:p>
        </p:txBody>
      </p:sp>
      <p:sp>
        <p:nvSpPr>
          <p:cNvPr id="4" name="Title 1">
            <a:extLst>
              <a:ext uri="{FF2B5EF4-FFF2-40B4-BE49-F238E27FC236}">
                <a16:creationId xmlns:a16="http://schemas.microsoft.com/office/drawing/2014/main" id="{8D6A03F2-8C7B-D33B-0E8F-24D4800D5C01}"/>
              </a:ext>
            </a:extLst>
          </p:cNvPr>
          <p:cNvSpPr>
            <a:spLocks noGrp="1"/>
          </p:cNvSpPr>
          <p:nvPr userDrawn="1">
            <p:ph type="title" hasCustomPrompt="1"/>
          </p:nvPr>
        </p:nvSpPr>
        <p:spPr>
          <a:xfrm>
            <a:off x="914400" y="1057275"/>
            <a:ext cx="5259554" cy="2495028"/>
          </a:xfrm>
        </p:spPr>
        <p:txBody>
          <a:bodyPr tIns="0" bIns="0">
            <a:noAutofit/>
          </a:bodyPr>
          <a:lstStyle>
            <a:lvl1pPr algn="l">
              <a:lnSpc>
                <a:spcPct val="100000"/>
              </a:lnSpc>
              <a:defRPr sz="3600"/>
            </a:lvl1pPr>
          </a:lstStyle>
          <a:p>
            <a:r>
              <a:rPr lang="en-US"/>
              <a:t>Click to add text</a:t>
            </a:r>
          </a:p>
        </p:txBody>
      </p:sp>
      <p:sp>
        <p:nvSpPr>
          <p:cNvPr id="5" name="Content Placeholder 2">
            <a:extLst>
              <a:ext uri="{FF2B5EF4-FFF2-40B4-BE49-F238E27FC236}">
                <a16:creationId xmlns:a16="http://schemas.microsoft.com/office/drawing/2014/main" id="{C51465C6-2CDE-B5BF-F22E-CBDD44E86CFC}"/>
              </a:ext>
            </a:extLst>
          </p:cNvPr>
          <p:cNvSpPr>
            <a:spLocks noGrp="1"/>
          </p:cNvSpPr>
          <p:nvPr userDrawn="1">
            <p:ph idx="1" hasCustomPrompt="1"/>
          </p:nvPr>
        </p:nvSpPr>
        <p:spPr>
          <a:xfrm>
            <a:off x="914400" y="3808750"/>
            <a:ext cx="5259554" cy="2233233"/>
          </a:xfrm>
        </p:spPr>
        <p:txBody>
          <a:bodyPr lIns="91440" tIns="0" rIns="91440" bIns="0">
            <a:normAutofit/>
          </a:bodyPr>
          <a:lstStyle>
            <a:lvl1pPr marL="0" indent="0">
              <a:lnSpc>
                <a:spcPct val="100000"/>
              </a:lnSpc>
              <a:spcBef>
                <a:spcPts val="0"/>
              </a:spcBef>
              <a:buNone/>
              <a:defRPr sz="2400"/>
            </a:lvl1pPr>
            <a:lvl2pPr marL="347472">
              <a:lnSpc>
                <a:spcPct val="100000"/>
              </a:lnSpc>
              <a:spcBef>
                <a:spcPts val="0"/>
              </a:spcBef>
              <a:defRPr sz="2400"/>
            </a:lvl2pPr>
            <a:lvl3pPr marL="685800">
              <a:lnSpc>
                <a:spcPct val="100000"/>
              </a:lnSpc>
              <a:spcBef>
                <a:spcPts val="0"/>
              </a:spcBef>
              <a:defRPr sz="2400"/>
            </a:lvl3pPr>
          </a:lstStyle>
          <a:p>
            <a:pPr lvl="0"/>
            <a:r>
              <a:rPr lang="en-US"/>
              <a:t>Click to add text</a:t>
            </a:r>
          </a:p>
          <a:p>
            <a:pPr lvl="1"/>
            <a:r>
              <a:rPr lang="en-US"/>
              <a:t>Second level</a:t>
            </a:r>
          </a:p>
          <a:p>
            <a:pPr lvl="2"/>
            <a:r>
              <a:rPr lang="en-US"/>
              <a:t>Third level</a:t>
            </a:r>
          </a:p>
        </p:txBody>
      </p:sp>
      <p:sp>
        <p:nvSpPr>
          <p:cNvPr id="52" name="Picture Placeholder 7">
            <a:extLst>
              <a:ext uri="{FF2B5EF4-FFF2-40B4-BE49-F238E27FC236}">
                <a16:creationId xmlns:a16="http://schemas.microsoft.com/office/drawing/2014/main" id="{55126063-BDEE-A1AB-FDAE-DD9B98CACDA8}"/>
              </a:ext>
            </a:extLst>
          </p:cNvPr>
          <p:cNvSpPr>
            <a:spLocks noGrp="1"/>
          </p:cNvSpPr>
          <p:nvPr>
            <p:ph type="pic" sz="quarter" idx="11" hasCustomPrompt="1"/>
          </p:nvPr>
        </p:nvSpPr>
        <p:spPr>
          <a:xfrm>
            <a:off x="7414194" y="410780"/>
            <a:ext cx="4344695" cy="6447220"/>
          </a:xfrm>
          <a:solidFill>
            <a:schemeClr val="accent3"/>
          </a:solidFill>
        </p:spPr>
        <p:txBody>
          <a:bodyPr>
            <a:normAutofit/>
          </a:bodyPr>
          <a:lstStyle>
            <a:lvl1pPr marL="0" indent="0">
              <a:buNone/>
              <a:defRPr sz="1800"/>
            </a:lvl1pPr>
          </a:lstStyle>
          <a:p>
            <a:pPr lvl="0"/>
            <a:r>
              <a:rPr lang="en-US"/>
              <a:t>Click to add picture</a:t>
            </a:r>
          </a:p>
        </p:txBody>
      </p:sp>
    </p:spTree>
    <p:extLst>
      <p:ext uri="{BB962C8B-B14F-4D97-AF65-F5344CB8AC3E}">
        <p14:creationId xmlns:p14="http://schemas.microsoft.com/office/powerpoint/2010/main" val="168178944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Quote">
    <p:spTree>
      <p:nvGrpSpPr>
        <p:cNvPr id="1" name=""/>
        <p:cNvGrpSpPr/>
        <p:nvPr/>
      </p:nvGrpSpPr>
      <p:grpSpPr>
        <a:xfrm>
          <a:off x="0" y="0"/>
          <a:ext cx="0" cy="0"/>
          <a:chOff x="0" y="0"/>
          <a:chExt cx="0" cy="0"/>
        </a:xfrm>
      </p:grpSpPr>
      <p:sp>
        <p:nvSpPr>
          <p:cNvPr id="32" name="Image 1">
            <a:extLst>
              <a:ext uri="{FF2B5EF4-FFF2-40B4-BE49-F238E27FC236}">
                <a16:creationId xmlns:a16="http://schemas.microsoft.com/office/drawing/2014/main" id="{2A3EC91E-4089-D366-06D3-3E66F93DFAF3}"/>
              </a:ext>
              <a:ext uri="{C183D7F6-B498-43B3-948B-1728B52AA6E4}">
                <adec:decorative xmlns:adec="http://schemas.microsoft.com/office/drawing/2017/decorative" val="1"/>
              </a:ext>
            </a:extLst>
          </p:cNvPr>
          <p:cNvSpPr/>
          <p:nvPr/>
        </p:nvSpPr>
        <p:spPr>
          <a:xfrm>
            <a:off x="-7117" y="0"/>
            <a:ext cx="2550985" cy="6858000"/>
          </a:xfrm>
          <a:custGeom>
            <a:avLst/>
            <a:gdLst>
              <a:gd name="connsiteX0" fmla="*/ 2550985 w 2550985"/>
              <a:gd name="connsiteY0" fmla="*/ 0 h 6858000"/>
              <a:gd name="connsiteX1" fmla="*/ 0 w 2550985"/>
              <a:gd name="connsiteY1" fmla="*/ 0 h 6858000"/>
              <a:gd name="connsiteX2" fmla="*/ 0 w 2550985"/>
              <a:gd name="connsiteY2" fmla="*/ 6858000 h 6858000"/>
              <a:gd name="connsiteX3" fmla="*/ 2550985 w 2550985"/>
              <a:gd name="connsiteY3" fmla="*/ 6858000 h 6858000"/>
              <a:gd name="connsiteX4" fmla="*/ 2550985 w 2550985"/>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50985" h="6858000">
                <a:moveTo>
                  <a:pt x="2550985" y="0"/>
                </a:moveTo>
                <a:lnTo>
                  <a:pt x="0" y="0"/>
                </a:lnTo>
                <a:lnTo>
                  <a:pt x="0" y="6858000"/>
                </a:lnTo>
                <a:lnTo>
                  <a:pt x="2550985" y="6858000"/>
                </a:lnTo>
                <a:lnTo>
                  <a:pt x="2550985" y="0"/>
                </a:lnTo>
                <a:close/>
              </a:path>
            </a:pathLst>
          </a:custGeom>
          <a:solidFill>
            <a:schemeClr val="accent4"/>
          </a:solidFill>
          <a:ln w="7045" cap="flat">
            <a:noFill/>
            <a:prstDash val="solid"/>
            <a:miter/>
          </a:ln>
        </p:spPr>
        <p:txBody>
          <a:bodyPr rtlCol="0" anchor="ctr">
            <a:noAutofit/>
          </a:bodyPr>
          <a:lstStyle/>
          <a:p>
            <a:endParaRPr lang="en-US"/>
          </a:p>
        </p:txBody>
      </p:sp>
      <p:sp>
        <p:nvSpPr>
          <p:cNvPr id="53" name="Freeform: Shape 52">
            <a:extLst>
              <a:ext uri="{FF2B5EF4-FFF2-40B4-BE49-F238E27FC236}">
                <a16:creationId xmlns:a16="http://schemas.microsoft.com/office/drawing/2014/main" id="{70F595E1-C910-3710-90E9-AF5FFCE05861}"/>
              </a:ext>
              <a:ext uri="{C183D7F6-B498-43B3-948B-1728B52AA6E4}">
                <adec:decorative xmlns:adec="http://schemas.microsoft.com/office/drawing/2017/decorative" val="1"/>
              </a:ext>
            </a:extLst>
          </p:cNvPr>
          <p:cNvSpPr/>
          <p:nvPr userDrawn="1"/>
        </p:nvSpPr>
        <p:spPr>
          <a:xfrm>
            <a:off x="-9415" y="0"/>
            <a:ext cx="2548591" cy="2555628"/>
          </a:xfrm>
          <a:custGeom>
            <a:avLst/>
            <a:gdLst>
              <a:gd name="connsiteX0" fmla="*/ 138643 w 2548591"/>
              <a:gd name="connsiteY0" fmla="*/ 1 h 2555628"/>
              <a:gd name="connsiteX1" fmla="*/ 163874 w 2548591"/>
              <a:gd name="connsiteY1" fmla="*/ 1 h 2555628"/>
              <a:gd name="connsiteX2" fmla="*/ 2548463 w 2548591"/>
              <a:gd name="connsiteY2" fmla="*/ 2391168 h 2555628"/>
              <a:gd name="connsiteX3" fmla="*/ 2548463 w 2548591"/>
              <a:gd name="connsiteY3" fmla="*/ 2416472 h 2555628"/>
              <a:gd name="connsiteX4" fmla="*/ 2548590 w 2548591"/>
              <a:gd name="connsiteY4" fmla="*/ 2416600 h 2555628"/>
              <a:gd name="connsiteX5" fmla="*/ 138643 w 2548591"/>
              <a:gd name="connsiteY5" fmla="*/ 1 h 2555628"/>
              <a:gd name="connsiteX6" fmla="*/ 0 w 2548591"/>
              <a:gd name="connsiteY6" fmla="*/ 1 h 2555628"/>
              <a:gd name="connsiteX7" fmla="*/ 25231 w 2548591"/>
              <a:gd name="connsiteY7" fmla="*/ 1 h 2555628"/>
              <a:gd name="connsiteX8" fmla="*/ 2548591 w 2548591"/>
              <a:gd name="connsiteY8" fmla="*/ 2530324 h 2555628"/>
              <a:gd name="connsiteX9" fmla="*/ 2548591 w 2548591"/>
              <a:gd name="connsiteY9" fmla="*/ 2555628 h 2555628"/>
              <a:gd name="connsiteX10" fmla="*/ 0 w 2548591"/>
              <a:gd name="connsiteY10" fmla="*/ 1 h 2555628"/>
              <a:gd name="connsiteX11" fmla="*/ 277411 w 2548591"/>
              <a:gd name="connsiteY11" fmla="*/ 1 h 2555628"/>
              <a:gd name="connsiteX12" fmla="*/ 302642 w 2548591"/>
              <a:gd name="connsiteY12" fmla="*/ 1 h 2555628"/>
              <a:gd name="connsiteX13" fmla="*/ 2548582 w 2548591"/>
              <a:gd name="connsiteY13" fmla="*/ 2252147 h 2555628"/>
              <a:gd name="connsiteX14" fmla="*/ 2548582 w 2548591"/>
              <a:gd name="connsiteY14" fmla="*/ 2277444 h 2555628"/>
              <a:gd name="connsiteX15" fmla="*/ 277411 w 2548591"/>
              <a:gd name="connsiteY15" fmla="*/ 1 h 2555628"/>
              <a:gd name="connsiteX16" fmla="*/ 416054 w 2548591"/>
              <a:gd name="connsiteY16" fmla="*/ 1 h 2555628"/>
              <a:gd name="connsiteX17" fmla="*/ 441285 w 2548591"/>
              <a:gd name="connsiteY17" fmla="*/ 1 h 2555628"/>
              <a:gd name="connsiteX18" fmla="*/ 2548589 w 2548591"/>
              <a:gd name="connsiteY18" fmla="*/ 2113119 h 2555628"/>
              <a:gd name="connsiteX19" fmla="*/ 2548589 w 2548591"/>
              <a:gd name="connsiteY19" fmla="*/ 2138423 h 2555628"/>
              <a:gd name="connsiteX20" fmla="*/ 416054 w 2548591"/>
              <a:gd name="connsiteY20" fmla="*/ 1 h 2555628"/>
              <a:gd name="connsiteX21" fmla="*/ 554698 w 2548591"/>
              <a:gd name="connsiteY21" fmla="*/ 1 h 2555628"/>
              <a:gd name="connsiteX22" fmla="*/ 579930 w 2548591"/>
              <a:gd name="connsiteY22" fmla="*/ 1 h 2555628"/>
              <a:gd name="connsiteX23" fmla="*/ 2548462 w 2548591"/>
              <a:gd name="connsiteY23" fmla="*/ 1973963 h 2555628"/>
              <a:gd name="connsiteX24" fmla="*/ 2548462 w 2548591"/>
              <a:gd name="connsiteY24" fmla="*/ 1999267 h 2555628"/>
              <a:gd name="connsiteX25" fmla="*/ 2548589 w 2548591"/>
              <a:gd name="connsiteY25" fmla="*/ 1999394 h 2555628"/>
              <a:gd name="connsiteX26" fmla="*/ 554698 w 2548591"/>
              <a:gd name="connsiteY26" fmla="*/ 1 h 2555628"/>
              <a:gd name="connsiteX27" fmla="*/ 693468 w 2548591"/>
              <a:gd name="connsiteY27" fmla="*/ 0 h 2555628"/>
              <a:gd name="connsiteX28" fmla="*/ 718701 w 2548591"/>
              <a:gd name="connsiteY28" fmla="*/ 0 h 2555628"/>
              <a:gd name="connsiteX29" fmla="*/ 2548583 w 2548591"/>
              <a:gd name="connsiteY29" fmla="*/ 1834942 h 2555628"/>
              <a:gd name="connsiteX30" fmla="*/ 2548583 w 2548591"/>
              <a:gd name="connsiteY30" fmla="*/ 1860239 h 2555628"/>
              <a:gd name="connsiteX31" fmla="*/ 693468 w 2548591"/>
              <a:gd name="connsiteY31" fmla="*/ 0 h 2555628"/>
              <a:gd name="connsiteX32" fmla="*/ 832112 w 2548591"/>
              <a:gd name="connsiteY32" fmla="*/ 0 h 2555628"/>
              <a:gd name="connsiteX33" fmla="*/ 857340 w 2548591"/>
              <a:gd name="connsiteY33" fmla="*/ 0 h 2555628"/>
              <a:gd name="connsiteX34" fmla="*/ 2548582 w 2548591"/>
              <a:gd name="connsiteY34" fmla="*/ 1695913 h 2555628"/>
              <a:gd name="connsiteX35" fmla="*/ 2548582 w 2548591"/>
              <a:gd name="connsiteY35" fmla="*/ 1721210 h 2555628"/>
              <a:gd name="connsiteX36" fmla="*/ 832112 w 2548591"/>
              <a:gd name="connsiteY36" fmla="*/ 0 h 2555628"/>
              <a:gd name="connsiteX37" fmla="*/ 970758 w 2548591"/>
              <a:gd name="connsiteY37" fmla="*/ 0 h 2555628"/>
              <a:gd name="connsiteX38" fmla="*/ 995986 w 2548591"/>
              <a:gd name="connsiteY38" fmla="*/ 0 h 2555628"/>
              <a:gd name="connsiteX39" fmla="*/ 2548463 w 2548591"/>
              <a:gd name="connsiteY39" fmla="*/ 1556758 h 2555628"/>
              <a:gd name="connsiteX40" fmla="*/ 2548463 w 2548591"/>
              <a:gd name="connsiteY40" fmla="*/ 1582062 h 2555628"/>
              <a:gd name="connsiteX41" fmla="*/ 2548590 w 2548591"/>
              <a:gd name="connsiteY41" fmla="*/ 1582189 h 2555628"/>
              <a:gd name="connsiteX42" fmla="*/ 970758 w 2548591"/>
              <a:gd name="connsiteY42" fmla="*/ 0 h 2555628"/>
              <a:gd name="connsiteX43" fmla="*/ 1109529 w 2548591"/>
              <a:gd name="connsiteY43" fmla="*/ 0 h 2555628"/>
              <a:gd name="connsiteX44" fmla="*/ 1134764 w 2548591"/>
              <a:gd name="connsiteY44" fmla="*/ 0 h 2555628"/>
              <a:gd name="connsiteX45" fmla="*/ 2548589 w 2548591"/>
              <a:gd name="connsiteY45" fmla="*/ 1417736 h 2555628"/>
              <a:gd name="connsiteX46" fmla="*/ 2548589 w 2548591"/>
              <a:gd name="connsiteY46" fmla="*/ 1443033 h 2555628"/>
              <a:gd name="connsiteX47" fmla="*/ 1109529 w 2548591"/>
              <a:gd name="connsiteY47" fmla="*/ 0 h 2555628"/>
              <a:gd name="connsiteX48" fmla="*/ 1248168 w 2548591"/>
              <a:gd name="connsiteY48" fmla="*/ 0 h 2555628"/>
              <a:gd name="connsiteX49" fmla="*/ 1273396 w 2548591"/>
              <a:gd name="connsiteY49" fmla="*/ 0 h 2555628"/>
              <a:gd name="connsiteX50" fmla="*/ 2548583 w 2548591"/>
              <a:gd name="connsiteY50" fmla="*/ 1278708 h 2555628"/>
              <a:gd name="connsiteX51" fmla="*/ 2548583 w 2548591"/>
              <a:gd name="connsiteY51" fmla="*/ 1304005 h 2555628"/>
              <a:gd name="connsiteX52" fmla="*/ 1248168 w 2548591"/>
              <a:gd name="connsiteY52" fmla="*/ 0 h 2555628"/>
              <a:gd name="connsiteX53" fmla="*/ 1386813 w 2548591"/>
              <a:gd name="connsiteY53" fmla="*/ 0 h 2555628"/>
              <a:gd name="connsiteX54" fmla="*/ 1412041 w 2548591"/>
              <a:gd name="connsiteY54" fmla="*/ 0 h 2555628"/>
              <a:gd name="connsiteX55" fmla="*/ 2548589 w 2548591"/>
              <a:gd name="connsiteY55" fmla="*/ 1139552 h 2555628"/>
              <a:gd name="connsiteX56" fmla="*/ 2548589 w 2548591"/>
              <a:gd name="connsiteY56" fmla="*/ 1164857 h 2555628"/>
              <a:gd name="connsiteX57" fmla="*/ 2548589 w 2548591"/>
              <a:gd name="connsiteY57" fmla="*/ 1164984 h 2555628"/>
              <a:gd name="connsiteX58" fmla="*/ 1386813 w 2548591"/>
              <a:gd name="connsiteY58" fmla="*/ 0 h 2555628"/>
              <a:gd name="connsiteX59" fmla="*/ 1525579 w 2548591"/>
              <a:gd name="connsiteY59" fmla="*/ 0 h 2555628"/>
              <a:gd name="connsiteX60" fmla="*/ 1550814 w 2548591"/>
              <a:gd name="connsiteY60" fmla="*/ 0 h 2555628"/>
              <a:gd name="connsiteX61" fmla="*/ 2548583 w 2548591"/>
              <a:gd name="connsiteY61" fmla="*/ 1000531 h 2555628"/>
              <a:gd name="connsiteX62" fmla="*/ 2548583 w 2548591"/>
              <a:gd name="connsiteY62" fmla="*/ 1025828 h 2555628"/>
              <a:gd name="connsiteX63" fmla="*/ 1525579 w 2548591"/>
              <a:gd name="connsiteY63" fmla="*/ 0 h 2555628"/>
              <a:gd name="connsiteX64" fmla="*/ 1664231 w 2548591"/>
              <a:gd name="connsiteY64" fmla="*/ 0 h 2555628"/>
              <a:gd name="connsiteX65" fmla="*/ 1689459 w 2548591"/>
              <a:gd name="connsiteY65" fmla="*/ 0 h 2555628"/>
              <a:gd name="connsiteX66" fmla="*/ 2548589 w 2548591"/>
              <a:gd name="connsiteY66" fmla="*/ 861503 h 2555628"/>
              <a:gd name="connsiteX67" fmla="*/ 2548589 w 2548591"/>
              <a:gd name="connsiteY67" fmla="*/ 886800 h 2555628"/>
              <a:gd name="connsiteX68" fmla="*/ 1664231 w 2548591"/>
              <a:gd name="connsiteY68" fmla="*/ 0 h 2555628"/>
              <a:gd name="connsiteX69" fmla="*/ 1802870 w 2548591"/>
              <a:gd name="connsiteY69" fmla="*/ 0 h 2555628"/>
              <a:gd name="connsiteX70" fmla="*/ 1828097 w 2548591"/>
              <a:gd name="connsiteY70" fmla="*/ 0 h 2555628"/>
              <a:gd name="connsiteX71" fmla="*/ 2548583 w 2548591"/>
              <a:gd name="connsiteY71" fmla="*/ 722347 h 2555628"/>
              <a:gd name="connsiteX72" fmla="*/ 2548583 w 2548591"/>
              <a:gd name="connsiteY72" fmla="*/ 747651 h 2555628"/>
              <a:gd name="connsiteX73" fmla="*/ 2548583 w 2548591"/>
              <a:gd name="connsiteY73" fmla="*/ 747778 h 2555628"/>
              <a:gd name="connsiteX74" fmla="*/ 1802870 w 2548591"/>
              <a:gd name="connsiteY74" fmla="*/ 0 h 2555628"/>
              <a:gd name="connsiteX75" fmla="*/ 1941642 w 2548591"/>
              <a:gd name="connsiteY75" fmla="*/ 0 h 2555628"/>
              <a:gd name="connsiteX76" fmla="*/ 1966877 w 2548591"/>
              <a:gd name="connsiteY76" fmla="*/ 0 h 2555628"/>
              <a:gd name="connsiteX77" fmla="*/ 2548589 w 2548591"/>
              <a:gd name="connsiteY77" fmla="*/ 583321 h 2555628"/>
              <a:gd name="connsiteX78" fmla="*/ 2548589 w 2548591"/>
              <a:gd name="connsiteY78" fmla="*/ 608622 h 2555628"/>
              <a:gd name="connsiteX79" fmla="*/ 1941642 w 2548591"/>
              <a:gd name="connsiteY79" fmla="*/ 0 h 2555628"/>
              <a:gd name="connsiteX80" fmla="*/ 2080281 w 2548591"/>
              <a:gd name="connsiteY80" fmla="*/ 0 h 2555628"/>
              <a:gd name="connsiteX81" fmla="*/ 2105508 w 2548591"/>
              <a:gd name="connsiteY81" fmla="*/ 0 h 2555628"/>
              <a:gd name="connsiteX82" fmla="*/ 2548582 w 2548591"/>
              <a:gd name="connsiteY82" fmla="*/ 444296 h 2555628"/>
              <a:gd name="connsiteX83" fmla="*/ 2548582 w 2548591"/>
              <a:gd name="connsiteY83" fmla="*/ 469597 h 2555628"/>
              <a:gd name="connsiteX84" fmla="*/ 2080281 w 2548591"/>
              <a:gd name="connsiteY84" fmla="*/ 0 h 2555628"/>
              <a:gd name="connsiteX85" fmla="*/ 2218926 w 2548591"/>
              <a:gd name="connsiteY85" fmla="*/ 0 h 2555628"/>
              <a:gd name="connsiteX86" fmla="*/ 2244153 w 2548591"/>
              <a:gd name="connsiteY86" fmla="*/ 0 h 2555628"/>
              <a:gd name="connsiteX87" fmla="*/ 2548582 w 2548591"/>
              <a:gd name="connsiteY87" fmla="*/ 305270 h 2555628"/>
              <a:gd name="connsiteX88" fmla="*/ 2548582 w 2548591"/>
              <a:gd name="connsiteY88" fmla="*/ 330570 h 2555628"/>
              <a:gd name="connsiteX89" fmla="*/ 2218926 w 2548591"/>
              <a:gd name="connsiteY89" fmla="*/ 0 h 25556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Lst>
            <a:rect l="l" t="t" r="r" b="b"/>
            <a:pathLst>
              <a:path w="2548591" h="2555628">
                <a:moveTo>
                  <a:pt x="138643" y="1"/>
                </a:moveTo>
                <a:lnTo>
                  <a:pt x="163874" y="1"/>
                </a:lnTo>
                <a:cubicBezTo>
                  <a:pt x="163874" y="1318576"/>
                  <a:pt x="1233644" y="2391168"/>
                  <a:pt x="2548463" y="2391168"/>
                </a:cubicBezTo>
                <a:lnTo>
                  <a:pt x="2548463" y="2416472"/>
                </a:lnTo>
                <a:lnTo>
                  <a:pt x="2548590" y="2416600"/>
                </a:lnTo>
                <a:cubicBezTo>
                  <a:pt x="1219755" y="2416600"/>
                  <a:pt x="138643" y="1332503"/>
                  <a:pt x="138643" y="1"/>
                </a:cubicBezTo>
                <a:close/>
                <a:moveTo>
                  <a:pt x="0" y="1"/>
                </a:moveTo>
                <a:lnTo>
                  <a:pt x="25231" y="1"/>
                </a:lnTo>
                <a:cubicBezTo>
                  <a:pt x="25231" y="1395244"/>
                  <a:pt x="1157188" y="2530324"/>
                  <a:pt x="2548591" y="2530324"/>
                </a:cubicBezTo>
                <a:lnTo>
                  <a:pt x="2548591" y="2555628"/>
                </a:lnTo>
                <a:cubicBezTo>
                  <a:pt x="1143299" y="2555628"/>
                  <a:pt x="0" y="1409172"/>
                  <a:pt x="0" y="1"/>
                </a:cubicBezTo>
                <a:close/>
                <a:moveTo>
                  <a:pt x="277411" y="1"/>
                </a:moveTo>
                <a:lnTo>
                  <a:pt x="302642" y="1"/>
                </a:lnTo>
                <a:cubicBezTo>
                  <a:pt x="302642" y="1241907"/>
                  <a:pt x="1310229" y="2252147"/>
                  <a:pt x="2548582" y="2252147"/>
                </a:cubicBezTo>
                <a:lnTo>
                  <a:pt x="2548582" y="2277444"/>
                </a:lnTo>
                <a:cubicBezTo>
                  <a:pt x="1296205" y="2277444"/>
                  <a:pt x="277411" y="1255835"/>
                  <a:pt x="277411" y="1"/>
                </a:cubicBezTo>
                <a:close/>
                <a:moveTo>
                  <a:pt x="416054" y="1"/>
                </a:moveTo>
                <a:lnTo>
                  <a:pt x="441285" y="1"/>
                </a:lnTo>
                <a:cubicBezTo>
                  <a:pt x="441285" y="1165111"/>
                  <a:pt x="1386559" y="2113119"/>
                  <a:pt x="2548589" y="2113119"/>
                </a:cubicBezTo>
                <a:lnTo>
                  <a:pt x="2548589" y="2138423"/>
                </a:lnTo>
                <a:cubicBezTo>
                  <a:pt x="1372670" y="2138423"/>
                  <a:pt x="416054" y="1179166"/>
                  <a:pt x="416054" y="1"/>
                </a:cubicBezTo>
                <a:close/>
                <a:moveTo>
                  <a:pt x="554698" y="1"/>
                </a:moveTo>
                <a:lnTo>
                  <a:pt x="579930" y="1"/>
                </a:lnTo>
                <a:cubicBezTo>
                  <a:pt x="579930" y="1088442"/>
                  <a:pt x="1463017" y="1973963"/>
                  <a:pt x="2548462" y="1973963"/>
                </a:cubicBezTo>
                <a:lnTo>
                  <a:pt x="2548462" y="1999267"/>
                </a:lnTo>
                <a:lnTo>
                  <a:pt x="2548589" y="1999394"/>
                </a:lnTo>
                <a:cubicBezTo>
                  <a:pt x="1449127" y="1999394"/>
                  <a:pt x="554698" y="1102497"/>
                  <a:pt x="554698" y="1"/>
                </a:cubicBezTo>
                <a:close/>
                <a:moveTo>
                  <a:pt x="693468" y="0"/>
                </a:moveTo>
                <a:lnTo>
                  <a:pt x="718701" y="0"/>
                </a:lnTo>
                <a:cubicBezTo>
                  <a:pt x="718701" y="1011773"/>
                  <a:pt x="1539602" y="1834942"/>
                  <a:pt x="2548583" y="1834942"/>
                </a:cubicBezTo>
                <a:lnTo>
                  <a:pt x="2548583" y="1860239"/>
                </a:lnTo>
                <a:cubicBezTo>
                  <a:pt x="1525706" y="1860239"/>
                  <a:pt x="693468" y="1025701"/>
                  <a:pt x="693468" y="0"/>
                </a:cubicBezTo>
                <a:close/>
                <a:moveTo>
                  <a:pt x="832112" y="0"/>
                </a:moveTo>
                <a:lnTo>
                  <a:pt x="857340" y="0"/>
                </a:lnTo>
                <a:cubicBezTo>
                  <a:pt x="857340" y="935105"/>
                  <a:pt x="1616059" y="1695913"/>
                  <a:pt x="2548582" y="1695913"/>
                </a:cubicBezTo>
                <a:lnTo>
                  <a:pt x="2548582" y="1721210"/>
                </a:lnTo>
                <a:cubicBezTo>
                  <a:pt x="1602170" y="1721210"/>
                  <a:pt x="832112" y="949032"/>
                  <a:pt x="832112" y="0"/>
                </a:cubicBezTo>
                <a:close/>
                <a:moveTo>
                  <a:pt x="970758" y="0"/>
                </a:moveTo>
                <a:lnTo>
                  <a:pt x="995986" y="0"/>
                </a:lnTo>
                <a:cubicBezTo>
                  <a:pt x="995986" y="858436"/>
                  <a:pt x="1692391" y="1556758"/>
                  <a:pt x="2548463" y="1556758"/>
                </a:cubicBezTo>
                <a:lnTo>
                  <a:pt x="2548463" y="1582062"/>
                </a:lnTo>
                <a:lnTo>
                  <a:pt x="2548590" y="1582189"/>
                </a:lnTo>
                <a:cubicBezTo>
                  <a:pt x="1678628" y="1582189"/>
                  <a:pt x="970758" y="872491"/>
                  <a:pt x="970758" y="0"/>
                </a:cubicBezTo>
                <a:close/>
                <a:moveTo>
                  <a:pt x="1109529" y="0"/>
                </a:moveTo>
                <a:lnTo>
                  <a:pt x="1134764" y="0"/>
                </a:lnTo>
                <a:cubicBezTo>
                  <a:pt x="1134764" y="781767"/>
                  <a:pt x="1768975" y="1417736"/>
                  <a:pt x="2548589" y="1417736"/>
                </a:cubicBezTo>
                <a:lnTo>
                  <a:pt x="2548589" y="1443033"/>
                </a:lnTo>
                <a:cubicBezTo>
                  <a:pt x="1755086" y="1443033"/>
                  <a:pt x="1109529" y="795695"/>
                  <a:pt x="1109529" y="0"/>
                </a:cubicBezTo>
                <a:close/>
                <a:moveTo>
                  <a:pt x="1248168" y="0"/>
                </a:moveTo>
                <a:lnTo>
                  <a:pt x="1273396" y="0"/>
                </a:lnTo>
                <a:cubicBezTo>
                  <a:pt x="1273396" y="705097"/>
                  <a:pt x="1845433" y="1278708"/>
                  <a:pt x="2548583" y="1278708"/>
                </a:cubicBezTo>
                <a:lnTo>
                  <a:pt x="2548583" y="1304005"/>
                </a:lnTo>
                <a:cubicBezTo>
                  <a:pt x="1831537" y="1304005"/>
                  <a:pt x="1248168" y="719026"/>
                  <a:pt x="1248168" y="0"/>
                </a:cubicBezTo>
                <a:close/>
                <a:moveTo>
                  <a:pt x="1386813" y="0"/>
                </a:moveTo>
                <a:lnTo>
                  <a:pt x="1412041" y="0"/>
                </a:lnTo>
                <a:cubicBezTo>
                  <a:pt x="1412041" y="628428"/>
                  <a:pt x="1921890" y="1139552"/>
                  <a:pt x="2548589" y="1139552"/>
                </a:cubicBezTo>
                <a:lnTo>
                  <a:pt x="2548589" y="1164857"/>
                </a:lnTo>
                <a:lnTo>
                  <a:pt x="2548589" y="1164984"/>
                </a:lnTo>
                <a:cubicBezTo>
                  <a:pt x="1908001" y="1164984"/>
                  <a:pt x="1386813" y="642356"/>
                  <a:pt x="1386813" y="0"/>
                </a:cubicBezTo>
                <a:close/>
                <a:moveTo>
                  <a:pt x="1525579" y="0"/>
                </a:moveTo>
                <a:lnTo>
                  <a:pt x="1550814" y="0"/>
                </a:lnTo>
                <a:cubicBezTo>
                  <a:pt x="1550814" y="551759"/>
                  <a:pt x="1998468" y="1000531"/>
                  <a:pt x="2548583" y="1000531"/>
                </a:cubicBezTo>
                <a:lnTo>
                  <a:pt x="2548583" y="1025828"/>
                </a:lnTo>
                <a:cubicBezTo>
                  <a:pt x="1984452" y="1025828"/>
                  <a:pt x="1525579" y="565560"/>
                  <a:pt x="1525579" y="0"/>
                </a:cubicBezTo>
                <a:close/>
                <a:moveTo>
                  <a:pt x="1664231" y="0"/>
                </a:moveTo>
                <a:lnTo>
                  <a:pt x="1689459" y="0"/>
                </a:lnTo>
                <a:cubicBezTo>
                  <a:pt x="1689459" y="474963"/>
                  <a:pt x="2074805" y="861503"/>
                  <a:pt x="2548589" y="861503"/>
                </a:cubicBezTo>
                <a:lnTo>
                  <a:pt x="2548589" y="886800"/>
                </a:lnTo>
                <a:cubicBezTo>
                  <a:pt x="2060916" y="886800"/>
                  <a:pt x="1664231" y="489019"/>
                  <a:pt x="1664231" y="0"/>
                </a:cubicBezTo>
                <a:close/>
                <a:moveTo>
                  <a:pt x="1802870" y="0"/>
                </a:moveTo>
                <a:lnTo>
                  <a:pt x="1828097" y="0"/>
                </a:lnTo>
                <a:cubicBezTo>
                  <a:pt x="1828097" y="398295"/>
                  <a:pt x="2151263" y="722347"/>
                  <a:pt x="2548583" y="722347"/>
                </a:cubicBezTo>
                <a:lnTo>
                  <a:pt x="2548583" y="747651"/>
                </a:lnTo>
                <a:lnTo>
                  <a:pt x="2548583" y="747778"/>
                </a:lnTo>
                <a:cubicBezTo>
                  <a:pt x="2137367" y="747778"/>
                  <a:pt x="1802870" y="412350"/>
                  <a:pt x="1802870" y="0"/>
                </a:cubicBezTo>
                <a:close/>
                <a:moveTo>
                  <a:pt x="1941642" y="0"/>
                </a:moveTo>
                <a:lnTo>
                  <a:pt x="1966877" y="0"/>
                </a:lnTo>
                <a:cubicBezTo>
                  <a:pt x="1966877" y="321626"/>
                  <a:pt x="2227847" y="583321"/>
                  <a:pt x="2548589" y="583321"/>
                </a:cubicBezTo>
                <a:lnTo>
                  <a:pt x="2548589" y="608622"/>
                </a:lnTo>
                <a:cubicBezTo>
                  <a:pt x="2213831" y="608622"/>
                  <a:pt x="1941642" y="335553"/>
                  <a:pt x="1941642" y="0"/>
                </a:cubicBezTo>
                <a:close/>
                <a:moveTo>
                  <a:pt x="2080281" y="0"/>
                </a:moveTo>
                <a:lnTo>
                  <a:pt x="2105508" y="0"/>
                </a:lnTo>
                <a:cubicBezTo>
                  <a:pt x="2105508" y="244957"/>
                  <a:pt x="2304298" y="444296"/>
                  <a:pt x="2548582" y="444296"/>
                </a:cubicBezTo>
                <a:lnTo>
                  <a:pt x="2548582" y="469597"/>
                </a:lnTo>
                <a:cubicBezTo>
                  <a:pt x="2290409" y="469597"/>
                  <a:pt x="2080281" y="258885"/>
                  <a:pt x="2080281" y="0"/>
                </a:cubicBezTo>
                <a:close/>
                <a:moveTo>
                  <a:pt x="2218926" y="0"/>
                </a:moveTo>
                <a:lnTo>
                  <a:pt x="2244153" y="0"/>
                </a:lnTo>
                <a:cubicBezTo>
                  <a:pt x="2244153" y="168288"/>
                  <a:pt x="2380629" y="305270"/>
                  <a:pt x="2548582" y="305270"/>
                </a:cubicBezTo>
                <a:lnTo>
                  <a:pt x="2548582" y="330570"/>
                </a:lnTo>
                <a:cubicBezTo>
                  <a:pt x="2366866" y="330570"/>
                  <a:pt x="2218926" y="182344"/>
                  <a:pt x="2218926" y="0"/>
                </a:cubicBezTo>
                <a:close/>
              </a:path>
            </a:pathLst>
          </a:custGeom>
          <a:solidFill>
            <a:schemeClr val="bg1"/>
          </a:solidFill>
          <a:ln w="7032" cap="flat">
            <a:noFill/>
            <a:prstDash val="solid"/>
            <a:miter/>
          </a:ln>
        </p:spPr>
        <p:txBody>
          <a:bodyPr rtlCol="0" anchor="ctr">
            <a:noAutofit/>
          </a:bodyPr>
          <a:lstStyle/>
          <a:p>
            <a:endParaRPr lang="en-US"/>
          </a:p>
        </p:txBody>
      </p:sp>
      <p:sp>
        <p:nvSpPr>
          <p:cNvPr id="29" name="Freeform 70">
            <a:extLst>
              <a:ext uri="{FF2B5EF4-FFF2-40B4-BE49-F238E27FC236}">
                <a16:creationId xmlns:a16="http://schemas.microsoft.com/office/drawing/2014/main" id="{AA39EF58-54F1-4AC9-1D83-2E7DEEAAEA6A}"/>
              </a:ext>
              <a:ext uri="{C183D7F6-B498-43B3-948B-1728B52AA6E4}">
                <adec:decorative xmlns:adec="http://schemas.microsoft.com/office/drawing/2017/decorative" val="1"/>
              </a:ext>
            </a:extLst>
          </p:cNvPr>
          <p:cNvSpPr>
            <a:spLocks/>
          </p:cNvSpPr>
          <p:nvPr userDrawn="1"/>
        </p:nvSpPr>
        <p:spPr bwMode="auto">
          <a:xfrm rot="16200000" flipH="1">
            <a:off x="-9389" y="4308466"/>
            <a:ext cx="2550984" cy="2560441"/>
          </a:xfrm>
          <a:custGeom>
            <a:avLst/>
            <a:gdLst>
              <a:gd name="T0" fmla="*/ 0 w 1079"/>
              <a:gd name="T1" fmla="*/ 1083 h 1083"/>
              <a:gd name="T2" fmla="*/ 1079 w 1079"/>
              <a:gd name="T3" fmla="*/ 1083 h 1083"/>
              <a:gd name="T4" fmla="*/ 1079 w 1079"/>
              <a:gd name="T5" fmla="*/ 0 h 1083"/>
              <a:gd name="T6" fmla="*/ 0 w 1079"/>
              <a:gd name="T7" fmla="*/ 1083 h 1083"/>
            </a:gdLst>
            <a:ahLst/>
            <a:cxnLst>
              <a:cxn ang="0">
                <a:pos x="T0" y="T1"/>
              </a:cxn>
              <a:cxn ang="0">
                <a:pos x="T2" y="T3"/>
              </a:cxn>
              <a:cxn ang="0">
                <a:pos x="T4" y="T5"/>
              </a:cxn>
              <a:cxn ang="0">
                <a:pos x="T6" y="T7"/>
              </a:cxn>
            </a:cxnLst>
            <a:rect l="0" t="0" r="r" b="b"/>
            <a:pathLst>
              <a:path w="1079" h="1083">
                <a:moveTo>
                  <a:pt x="0" y="1083"/>
                </a:moveTo>
                <a:lnTo>
                  <a:pt x="1079" y="1083"/>
                </a:lnTo>
                <a:lnTo>
                  <a:pt x="1079" y="0"/>
                </a:lnTo>
                <a:lnTo>
                  <a:pt x="0" y="1083"/>
                </a:lnTo>
                <a:close/>
              </a:path>
            </a:pathLst>
          </a:custGeom>
          <a:solidFill>
            <a:schemeClr val="accent2">
              <a:alpha val="50000"/>
            </a:schemeClr>
          </a:solidFill>
          <a:ln>
            <a:noFill/>
          </a:ln>
        </p:spPr>
        <p:txBody>
          <a:bodyPr vert="horz" wrap="square" lIns="91440" tIns="45720" rIns="91440" bIns="45720" numCol="1" anchor="t" anchorCtr="0" compatLnSpc="1">
            <a:prstTxWarp prst="textNoShape">
              <a:avLst/>
            </a:prstTxWarp>
            <a:noAutofit/>
          </a:bodyPr>
          <a:lstStyle/>
          <a:p>
            <a:endParaRPr lang="en-US"/>
          </a:p>
        </p:txBody>
      </p:sp>
      <p:sp>
        <p:nvSpPr>
          <p:cNvPr id="31" name="Freeform 70">
            <a:extLst>
              <a:ext uri="{FF2B5EF4-FFF2-40B4-BE49-F238E27FC236}">
                <a16:creationId xmlns:a16="http://schemas.microsoft.com/office/drawing/2014/main" id="{0C320934-59CC-4123-C7C1-FEEE89F3045F}"/>
              </a:ext>
              <a:ext uri="{C183D7F6-B498-43B3-948B-1728B52AA6E4}">
                <adec:decorative xmlns:adec="http://schemas.microsoft.com/office/drawing/2017/decorative" val="1"/>
              </a:ext>
            </a:extLst>
          </p:cNvPr>
          <p:cNvSpPr>
            <a:spLocks/>
          </p:cNvSpPr>
          <p:nvPr userDrawn="1"/>
        </p:nvSpPr>
        <p:spPr bwMode="auto">
          <a:xfrm flipH="1">
            <a:off x="-10617" y="4308466"/>
            <a:ext cx="2550984" cy="2560441"/>
          </a:xfrm>
          <a:custGeom>
            <a:avLst/>
            <a:gdLst>
              <a:gd name="T0" fmla="*/ 0 w 1079"/>
              <a:gd name="T1" fmla="*/ 1083 h 1083"/>
              <a:gd name="T2" fmla="*/ 1079 w 1079"/>
              <a:gd name="T3" fmla="*/ 1083 h 1083"/>
              <a:gd name="T4" fmla="*/ 1079 w 1079"/>
              <a:gd name="T5" fmla="*/ 0 h 1083"/>
              <a:gd name="T6" fmla="*/ 0 w 1079"/>
              <a:gd name="T7" fmla="*/ 1083 h 1083"/>
            </a:gdLst>
            <a:ahLst/>
            <a:cxnLst>
              <a:cxn ang="0">
                <a:pos x="T0" y="T1"/>
              </a:cxn>
              <a:cxn ang="0">
                <a:pos x="T2" y="T3"/>
              </a:cxn>
              <a:cxn ang="0">
                <a:pos x="T4" y="T5"/>
              </a:cxn>
              <a:cxn ang="0">
                <a:pos x="T6" y="T7"/>
              </a:cxn>
            </a:cxnLst>
            <a:rect l="0" t="0" r="r" b="b"/>
            <a:pathLst>
              <a:path w="1079" h="1083">
                <a:moveTo>
                  <a:pt x="0" y="1083"/>
                </a:moveTo>
                <a:lnTo>
                  <a:pt x="1079" y="1083"/>
                </a:lnTo>
                <a:lnTo>
                  <a:pt x="1079" y="0"/>
                </a:lnTo>
                <a:lnTo>
                  <a:pt x="0" y="1083"/>
                </a:lnTo>
                <a:close/>
              </a:path>
            </a:pathLst>
          </a:custGeom>
          <a:solidFill>
            <a:schemeClr val="accent1"/>
          </a:solidFill>
          <a:ln>
            <a:noFill/>
          </a:ln>
        </p:spPr>
        <p:txBody>
          <a:bodyPr vert="horz" wrap="square" lIns="91440" tIns="45720" rIns="91440" bIns="45720" numCol="1" anchor="t" anchorCtr="0" compatLnSpc="1">
            <a:prstTxWarp prst="textNoShape">
              <a:avLst/>
            </a:prstTxWarp>
            <a:noAutofit/>
          </a:bodyPr>
          <a:lstStyle/>
          <a:p>
            <a:endParaRPr lang="en-US"/>
          </a:p>
        </p:txBody>
      </p:sp>
      <p:sp>
        <p:nvSpPr>
          <p:cNvPr id="33" name="Image 4">
            <a:extLst>
              <a:ext uri="{FF2B5EF4-FFF2-40B4-BE49-F238E27FC236}">
                <a16:creationId xmlns:a16="http://schemas.microsoft.com/office/drawing/2014/main" id="{EC46DC71-C12A-96C8-3FE2-AA95AB58B349}"/>
              </a:ext>
              <a:ext uri="{C183D7F6-B498-43B3-948B-1728B52AA6E4}">
                <adec:decorative xmlns:adec="http://schemas.microsoft.com/office/drawing/2017/decorative" val="1"/>
              </a:ext>
            </a:extLst>
          </p:cNvPr>
          <p:cNvSpPr/>
          <p:nvPr/>
        </p:nvSpPr>
        <p:spPr>
          <a:xfrm>
            <a:off x="2543868" y="0"/>
            <a:ext cx="2560340" cy="2560340"/>
          </a:xfrm>
          <a:custGeom>
            <a:avLst/>
            <a:gdLst>
              <a:gd name="connsiteX0" fmla="*/ 0 w 2560340"/>
              <a:gd name="connsiteY0" fmla="*/ 2560340 h 2560340"/>
              <a:gd name="connsiteX1" fmla="*/ 2560340 w 2560340"/>
              <a:gd name="connsiteY1" fmla="*/ 0 h 2560340"/>
              <a:gd name="connsiteX2" fmla="*/ 0 w 2560340"/>
              <a:gd name="connsiteY2" fmla="*/ 0 h 2560340"/>
              <a:gd name="connsiteX3" fmla="*/ 0 w 2560340"/>
              <a:gd name="connsiteY3" fmla="*/ 2560340 h 2560340"/>
            </a:gdLst>
            <a:ahLst/>
            <a:cxnLst>
              <a:cxn ang="0">
                <a:pos x="connsiteX0" y="connsiteY0"/>
              </a:cxn>
              <a:cxn ang="0">
                <a:pos x="connsiteX1" y="connsiteY1"/>
              </a:cxn>
              <a:cxn ang="0">
                <a:pos x="connsiteX2" y="connsiteY2"/>
              </a:cxn>
              <a:cxn ang="0">
                <a:pos x="connsiteX3" y="connsiteY3"/>
              </a:cxn>
            </a:cxnLst>
            <a:rect l="l" t="t" r="r" b="b"/>
            <a:pathLst>
              <a:path w="2560340" h="2560340">
                <a:moveTo>
                  <a:pt x="0" y="2560340"/>
                </a:moveTo>
                <a:cubicBezTo>
                  <a:pt x="1414079" y="2560340"/>
                  <a:pt x="2560340" y="1414079"/>
                  <a:pt x="2560340" y="0"/>
                </a:cubicBezTo>
                <a:lnTo>
                  <a:pt x="0" y="0"/>
                </a:lnTo>
                <a:lnTo>
                  <a:pt x="0" y="2560340"/>
                </a:lnTo>
                <a:close/>
              </a:path>
            </a:pathLst>
          </a:custGeom>
          <a:solidFill>
            <a:schemeClr val="accent3">
              <a:lumMod val="40000"/>
              <a:lumOff val="60000"/>
              <a:alpha val="50000"/>
            </a:schemeClr>
          </a:solidFill>
          <a:ln w="7052" cap="flat">
            <a:noFill/>
            <a:prstDash val="solid"/>
            <a:miter/>
          </a:ln>
        </p:spPr>
        <p:txBody>
          <a:bodyPr rtlCol="0" anchor="ctr">
            <a:noAutofit/>
          </a:bodyPr>
          <a:lstStyle/>
          <a:p>
            <a:endParaRPr lang="en-US"/>
          </a:p>
        </p:txBody>
      </p:sp>
      <p:sp>
        <p:nvSpPr>
          <p:cNvPr id="2" name="Title 1"/>
          <p:cNvSpPr>
            <a:spLocks noGrp="1"/>
          </p:cNvSpPr>
          <p:nvPr>
            <p:ph type="title" hasCustomPrompt="1"/>
          </p:nvPr>
        </p:nvSpPr>
        <p:spPr>
          <a:xfrm>
            <a:off x="3460565" y="1057274"/>
            <a:ext cx="7965461" cy="994164"/>
          </a:xfrm>
        </p:spPr>
        <p:txBody>
          <a:bodyPr lIns="91440" tIns="0" rIns="91440" bIns="0" anchor="b" anchorCtr="0">
            <a:noAutofit/>
          </a:bodyPr>
          <a:lstStyle>
            <a:lvl1pPr algn="l">
              <a:lnSpc>
                <a:spcPct val="100000"/>
              </a:lnSpc>
              <a:defRPr sz="3600" b="1">
                <a:latin typeface="+mj-lt"/>
                <a:cs typeface="Arial" panose="020B0604020202020204" pitchFamily="34" charset="0"/>
              </a:defRPr>
            </a:lvl1pPr>
          </a:lstStyle>
          <a:p>
            <a:r>
              <a:rPr lang="en-US"/>
              <a:t>Click to add title</a:t>
            </a:r>
          </a:p>
        </p:txBody>
      </p:sp>
      <p:sp>
        <p:nvSpPr>
          <p:cNvPr id="13" name="Content Placeholder 3">
            <a:extLst>
              <a:ext uri="{FF2B5EF4-FFF2-40B4-BE49-F238E27FC236}">
                <a16:creationId xmlns:a16="http://schemas.microsoft.com/office/drawing/2014/main" id="{B20F5EA7-881C-8FB7-EAC9-89C8F2E5865C}"/>
              </a:ext>
            </a:extLst>
          </p:cNvPr>
          <p:cNvSpPr>
            <a:spLocks noGrp="1"/>
          </p:cNvSpPr>
          <p:nvPr>
            <p:ph sz="half" idx="2" hasCustomPrompt="1"/>
          </p:nvPr>
        </p:nvSpPr>
        <p:spPr>
          <a:xfrm>
            <a:off x="3460565" y="2303029"/>
            <a:ext cx="7965460" cy="3497698"/>
          </a:xfrm>
        </p:spPr>
        <p:txBody>
          <a:bodyPr lIns="91440" tIns="0" rIns="91440" bIns="0">
            <a:normAutofit/>
          </a:bodyPr>
          <a:lstStyle>
            <a:lvl1pPr>
              <a:spcBef>
                <a:spcPts val="1000"/>
              </a:spcBef>
              <a:defRPr sz="1800"/>
            </a:lvl1pPr>
            <a:lvl2pPr>
              <a:spcBef>
                <a:spcPts val="1000"/>
              </a:spcBef>
              <a:defRPr sz="1800"/>
            </a:lvl2pPr>
            <a:lvl3pPr>
              <a:spcBef>
                <a:spcPts val="1000"/>
              </a:spcBef>
              <a:defRPr sz="1800"/>
            </a:lvl3pPr>
            <a:lvl4pPr>
              <a:spcBef>
                <a:spcPts val="1000"/>
              </a:spcBef>
              <a:defRPr sz="1800"/>
            </a:lvl4pPr>
            <a:lvl5pPr>
              <a:spcBef>
                <a:spcPts val="1000"/>
              </a:spcBef>
              <a:defRPr sz="1800"/>
            </a:lvl5pPr>
          </a:lstStyle>
          <a:p>
            <a:pPr lvl="0"/>
            <a:r>
              <a:rPr lang="en-US"/>
              <a:t>Click to add text</a:t>
            </a:r>
          </a:p>
          <a:p>
            <a:pPr lvl="1"/>
            <a:r>
              <a:rPr lang="en-US"/>
              <a:t>Second level</a:t>
            </a:r>
          </a:p>
          <a:p>
            <a:pPr lvl="2"/>
            <a:r>
              <a:rPr lang="en-US"/>
              <a:t>Third level</a:t>
            </a:r>
          </a:p>
          <a:p>
            <a:pPr lvl="3"/>
            <a:r>
              <a:rPr lang="en-US"/>
              <a:t>Fourth level</a:t>
            </a:r>
          </a:p>
          <a:p>
            <a:pPr lvl="4"/>
            <a:r>
              <a:rPr lang="en-US"/>
              <a:t>Fifth level</a:t>
            </a:r>
          </a:p>
        </p:txBody>
      </p:sp>
      <p:sp>
        <p:nvSpPr>
          <p:cNvPr id="18" name="Slide Number Placeholder 2">
            <a:extLst>
              <a:ext uri="{FF2B5EF4-FFF2-40B4-BE49-F238E27FC236}">
                <a16:creationId xmlns:a16="http://schemas.microsoft.com/office/drawing/2014/main" id="{ED7A50D8-0839-EC58-FFBE-315A20995799}"/>
              </a:ext>
            </a:extLst>
          </p:cNvPr>
          <p:cNvSpPr>
            <a:spLocks noGrp="1"/>
          </p:cNvSpPr>
          <p:nvPr>
            <p:ph type="sldNum" sz="quarter" idx="10"/>
          </p:nvPr>
        </p:nvSpPr>
        <p:spPr>
          <a:xfrm>
            <a:off x="10358437" y="457199"/>
            <a:ext cx="1067589" cy="471489"/>
          </a:xfrm>
        </p:spPr>
        <p:txBody>
          <a:bodyPr/>
          <a:lstStyle>
            <a:lvl1pPr>
              <a:defRPr sz="1600">
                <a:latin typeface="+mj-lt"/>
              </a:defRPr>
            </a:lvl1pPr>
          </a:lstStyle>
          <a:p>
            <a:fld id="{48F63A3B-78C7-47BE-AE5E-E10140E04643}" type="slidenum">
              <a:rPr lang="en-US" smtClean="0"/>
              <a:pPr/>
              <a:t>‹#›</a:t>
            </a:fld>
            <a:endParaRPr lang="en-US"/>
          </a:p>
        </p:txBody>
      </p:sp>
    </p:spTree>
    <p:extLst>
      <p:ext uri="{BB962C8B-B14F-4D97-AF65-F5344CB8AC3E}">
        <p14:creationId xmlns:p14="http://schemas.microsoft.com/office/powerpoint/2010/main" val="55285091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Comparison 1">
    <p:spTree>
      <p:nvGrpSpPr>
        <p:cNvPr id="1" name=""/>
        <p:cNvGrpSpPr/>
        <p:nvPr/>
      </p:nvGrpSpPr>
      <p:grpSpPr>
        <a:xfrm>
          <a:off x="0" y="0"/>
          <a:ext cx="0" cy="0"/>
          <a:chOff x="0" y="0"/>
          <a:chExt cx="0" cy="0"/>
        </a:xfrm>
      </p:grpSpPr>
      <p:sp>
        <p:nvSpPr>
          <p:cNvPr id="20" name="Title 19">
            <a:extLst>
              <a:ext uri="{FF2B5EF4-FFF2-40B4-BE49-F238E27FC236}">
                <a16:creationId xmlns:a16="http://schemas.microsoft.com/office/drawing/2014/main" id="{C26B5661-F583-FA44-8353-161B862E69B1}"/>
              </a:ext>
            </a:extLst>
          </p:cNvPr>
          <p:cNvSpPr>
            <a:spLocks noGrp="1"/>
          </p:cNvSpPr>
          <p:nvPr>
            <p:ph type="title" hasCustomPrompt="1"/>
          </p:nvPr>
        </p:nvSpPr>
        <p:spPr>
          <a:xfrm>
            <a:off x="4364809" y="1057274"/>
            <a:ext cx="7043617" cy="2520217"/>
          </a:xfrm>
        </p:spPr>
        <p:txBody>
          <a:bodyPr tIns="0" bIns="0">
            <a:noAutofit/>
          </a:bodyPr>
          <a:lstStyle>
            <a:lvl1pPr algn="l">
              <a:lnSpc>
                <a:spcPct val="100000"/>
              </a:lnSpc>
              <a:defRPr sz="3600"/>
            </a:lvl1pPr>
          </a:lstStyle>
          <a:p>
            <a:r>
              <a:rPr lang="en-US"/>
              <a:t>Click to add title</a:t>
            </a:r>
          </a:p>
        </p:txBody>
      </p:sp>
      <p:sp>
        <p:nvSpPr>
          <p:cNvPr id="11" name="Image 0">
            <a:extLst>
              <a:ext uri="{FF2B5EF4-FFF2-40B4-BE49-F238E27FC236}">
                <a16:creationId xmlns:a16="http://schemas.microsoft.com/office/drawing/2014/main" id="{CD2D664E-6702-6607-A37E-2E996144917C}"/>
              </a:ext>
              <a:ext uri="{C183D7F6-B498-43B3-948B-1728B52AA6E4}">
                <adec:decorative xmlns:adec="http://schemas.microsoft.com/office/drawing/2017/decorative" val="1"/>
              </a:ext>
            </a:extLst>
          </p:cNvPr>
          <p:cNvSpPr/>
          <p:nvPr userDrawn="1"/>
        </p:nvSpPr>
        <p:spPr>
          <a:xfrm>
            <a:off x="-5568" y="-2784"/>
            <a:ext cx="3443288" cy="6891337"/>
          </a:xfrm>
          <a:custGeom>
            <a:avLst/>
            <a:gdLst>
              <a:gd name="connsiteX0" fmla="*/ 3443288 w 3443288"/>
              <a:gd name="connsiteY0" fmla="*/ 0 h 6891337"/>
              <a:gd name="connsiteX1" fmla="*/ 0 w 3443288"/>
              <a:gd name="connsiteY1" fmla="*/ 0 h 6891337"/>
              <a:gd name="connsiteX2" fmla="*/ 0 w 3443288"/>
              <a:gd name="connsiteY2" fmla="*/ 6891338 h 6891337"/>
              <a:gd name="connsiteX3" fmla="*/ 3443288 w 3443288"/>
              <a:gd name="connsiteY3" fmla="*/ 6891338 h 6891337"/>
              <a:gd name="connsiteX4" fmla="*/ 3443288 w 3443288"/>
              <a:gd name="connsiteY4" fmla="*/ 0 h 68913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43288" h="6891337">
                <a:moveTo>
                  <a:pt x="3443288" y="0"/>
                </a:moveTo>
                <a:lnTo>
                  <a:pt x="0" y="0"/>
                </a:lnTo>
                <a:lnTo>
                  <a:pt x="0" y="6891338"/>
                </a:lnTo>
                <a:lnTo>
                  <a:pt x="3443288" y="6891338"/>
                </a:lnTo>
                <a:lnTo>
                  <a:pt x="3443288" y="0"/>
                </a:lnTo>
                <a:close/>
              </a:path>
            </a:pathLst>
          </a:custGeom>
          <a:solidFill>
            <a:schemeClr val="accent3"/>
          </a:solidFill>
          <a:ln w="4756" cap="flat">
            <a:noFill/>
            <a:prstDash val="solid"/>
            <a:miter/>
          </a:ln>
        </p:spPr>
        <p:txBody>
          <a:bodyPr rtlCol="0" anchor="ctr">
            <a:noAutofit/>
          </a:bodyPr>
          <a:lstStyle/>
          <a:p>
            <a:endParaRPr lang="en-US"/>
          </a:p>
        </p:txBody>
      </p:sp>
      <p:pic>
        <p:nvPicPr>
          <p:cNvPr id="13" name="Image 1">
            <a:extLst>
              <a:ext uri="{FF2B5EF4-FFF2-40B4-BE49-F238E27FC236}">
                <a16:creationId xmlns:a16="http://schemas.microsoft.com/office/drawing/2014/main" id="{951C5737-DF7E-D671-AC74-9E488335BCA2}"/>
              </a:ext>
              <a:ext uri="{C183D7F6-B498-43B3-948B-1728B52AA6E4}">
                <adec:decorative xmlns:adec="http://schemas.microsoft.com/office/drawing/2017/decorative" val="1"/>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p:blipFill>
        <p:spPr>
          <a:xfrm>
            <a:off x="1703311" y="-2784"/>
            <a:ext cx="1734410" cy="5167313"/>
          </a:xfrm>
          <a:prstGeom prst="rect">
            <a:avLst/>
          </a:prstGeom>
        </p:spPr>
      </p:pic>
      <p:sp>
        <p:nvSpPr>
          <p:cNvPr id="39" name="Freeform: Shape 38">
            <a:extLst>
              <a:ext uri="{FF2B5EF4-FFF2-40B4-BE49-F238E27FC236}">
                <a16:creationId xmlns:a16="http://schemas.microsoft.com/office/drawing/2014/main" id="{F232A1E1-DD38-15EA-6CA1-A84950EC43F0}"/>
              </a:ext>
              <a:ext uri="{C183D7F6-B498-43B3-948B-1728B52AA6E4}">
                <adec:decorative xmlns:adec="http://schemas.microsoft.com/office/drawing/2017/decorative" val="1"/>
              </a:ext>
            </a:extLst>
          </p:cNvPr>
          <p:cNvSpPr/>
          <p:nvPr/>
        </p:nvSpPr>
        <p:spPr>
          <a:xfrm>
            <a:off x="1721621" y="-2784"/>
            <a:ext cx="1716115" cy="1720853"/>
          </a:xfrm>
          <a:custGeom>
            <a:avLst/>
            <a:gdLst>
              <a:gd name="connsiteX0" fmla="*/ 93358 w 1716115"/>
              <a:gd name="connsiteY0" fmla="*/ 0 h 1720853"/>
              <a:gd name="connsiteX1" fmla="*/ 110348 w 1716115"/>
              <a:gd name="connsiteY1" fmla="*/ 0 h 1720853"/>
              <a:gd name="connsiteX2" fmla="*/ 1716029 w 1716115"/>
              <a:gd name="connsiteY2" fmla="*/ 1610112 h 1720853"/>
              <a:gd name="connsiteX3" fmla="*/ 1716029 w 1716115"/>
              <a:gd name="connsiteY3" fmla="*/ 1627151 h 1720853"/>
              <a:gd name="connsiteX4" fmla="*/ 1716115 w 1716115"/>
              <a:gd name="connsiteY4" fmla="*/ 1627237 h 1720853"/>
              <a:gd name="connsiteX5" fmla="*/ 93358 w 1716115"/>
              <a:gd name="connsiteY5" fmla="*/ 0 h 1720853"/>
              <a:gd name="connsiteX6" fmla="*/ 0 w 1716115"/>
              <a:gd name="connsiteY6" fmla="*/ 0 h 1720853"/>
              <a:gd name="connsiteX7" fmla="*/ 16989 w 1716115"/>
              <a:gd name="connsiteY7" fmla="*/ 0 h 1720853"/>
              <a:gd name="connsiteX8" fmla="*/ 1716114 w 1716115"/>
              <a:gd name="connsiteY8" fmla="*/ 1703814 h 1720853"/>
              <a:gd name="connsiteX9" fmla="*/ 1716114 w 1716115"/>
              <a:gd name="connsiteY9" fmla="*/ 1720853 h 1720853"/>
              <a:gd name="connsiteX10" fmla="*/ 0 w 1716115"/>
              <a:gd name="connsiteY10" fmla="*/ 0 h 1720853"/>
              <a:gd name="connsiteX11" fmla="*/ 186798 w 1716115"/>
              <a:gd name="connsiteY11" fmla="*/ 0 h 1720853"/>
              <a:gd name="connsiteX12" fmla="*/ 203788 w 1716115"/>
              <a:gd name="connsiteY12" fmla="*/ 0 h 1720853"/>
              <a:gd name="connsiteX13" fmla="*/ 1716109 w 1716115"/>
              <a:gd name="connsiteY13" fmla="*/ 1516501 h 1720853"/>
              <a:gd name="connsiteX14" fmla="*/ 1716109 w 1716115"/>
              <a:gd name="connsiteY14" fmla="*/ 1533535 h 1720853"/>
              <a:gd name="connsiteX15" fmla="*/ 186798 w 1716115"/>
              <a:gd name="connsiteY15" fmla="*/ 0 h 1720853"/>
              <a:gd name="connsiteX16" fmla="*/ 280155 w 1716115"/>
              <a:gd name="connsiteY16" fmla="*/ 0 h 1720853"/>
              <a:gd name="connsiteX17" fmla="*/ 297145 w 1716115"/>
              <a:gd name="connsiteY17" fmla="*/ 0 h 1720853"/>
              <a:gd name="connsiteX18" fmla="*/ 1716114 w 1716115"/>
              <a:gd name="connsiteY18" fmla="*/ 1422885 h 1720853"/>
              <a:gd name="connsiteX19" fmla="*/ 1716114 w 1716115"/>
              <a:gd name="connsiteY19" fmla="*/ 1439924 h 1720853"/>
              <a:gd name="connsiteX20" fmla="*/ 280155 w 1716115"/>
              <a:gd name="connsiteY20" fmla="*/ 0 h 1720853"/>
              <a:gd name="connsiteX21" fmla="*/ 373512 w 1716115"/>
              <a:gd name="connsiteY21" fmla="*/ 0 h 1720853"/>
              <a:gd name="connsiteX22" fmla="*/ 390502 w 1716115"/>
              <a:gd name="connsiteY22" fmla="*/ 0 h 1720853"/>
              <a:gd name="connsiteX23" fmla="*/ 1716029 w 1716115"/>
              <a:gd name="connsiteY23" fmla="*/ 1329184 h 1720853"/>
              <a:gd name="connsiteX24" fmla="*/ 1716029 w 1716115"/>
              <a:gd name="connsiteY24" fmla="*/ 1346223 h 1720853"/>
              <a:gd name="connsiteX25" fmla="*/ 1716114 w 1716115"/>
              <a:gd name="connsiteY25" fmla="*/ 1346308 h 1720853"/>
              <a:gd name="connsiteX26" fmla="*/ 373512 w 1716115"/>
              <a:gd name="connsiteY26" fmla="*/ 0 h 1720853"/>
              <a:gd name="connsiteX27" fmla="*/ 466953 w 1716115"/>
              <a:gd name="connsiteY27" fmla="*/ 0 h 1720853"/>
              <a:gd name="connsiteX28" fmla="*/ 483944 w 1716115"/>
              <a:gd name="connsiteY28" fmla="*/ 0 h 1720853"/>
              <a:gd name="connsiteX29" fmla="*/ 1716110 w 1716115"/>
              <a:gd name="connsiteY29" fmla="*/ 1235573 h 1720853"/>
              <a:gd name="connsiteX30" fmla="*/ 1716110 w 1716115"/>
              <a:gd name="connsiteY30" fmla="*/ 1252607 h 1720853"/>
              <a:gd name="connsiteX31" fmla="*/ 466953 w 1716115"/>
              <a:gd name="connsiteY31" fmla="*/ 0 h 1720853"/>
              <a:gd name="connsiteX32" fmla="*/ 560310 w 1716115"/>
              <a:gd name="connsiteY32" fmla="*/ 0 h 1720853"/>
              <a:gd name="connsiteX33" fmla="*/ 577297 w 1716115"/>
              <a:gd name="connsiteY33" fmla="*/ 0 h 1720853"/>
              <a:gd name="connsiteX34" fmla="*/ 1716109 w 1716115"/>
              <a:gd name="connsiteY34" fmla="*/ 1141957 h 1720853"/>
              <a:gd name="connsiteX35" fmla="*/ 1716109 w 1716115"/>
              <a:gd name="connsiteY35" fmla="*/ 1158991 h 1720853"/>
              <a:gd name="connsiteX36" fmla="*/ 560310 w 1716115"/>
              <a:gd name="connsiteY36" fmla="*/ 0 h 1720853"/>
              <a:gd name="connsiteX37" fmla="*/ 653668 w 1716115"/>
              <a:gd name="connsiteY37" fmla="*/ 0 h 1720853"/>
              <a:gd name="connsiteX38" fmla="*/ 670655 w 1716115"/>
              <a:gd name="connsiteY38" fmla="*/ 0 h 1720853"/>
              <a:gd name="connsiteX39" fmla="*/ 1716029 w 1716115"/>
              <a:gd name="connsiteY39" fmla="*/ 1048255 h 1720853"/>
              <a:gd name="connsiteX40" fmla="*/ 1716029 w 1716115"/>
              <a:gd name="connsiteY40" fmla="*/ 1065294 h 1720853"/>
              <a:gd name="connsiteX41" fmla="*/ 1716114 w 1716115"/>
              <a:gd name="connsiteY41" fmla="*/ 1065380 h 1720853"/>
              <a:gd name="connsiteX42" fmla="*/ 653668 w 1716115"/>
              <a:gd name="connsiteY42" fmla="*/ 0 h 1720853"/>
              <a:gd name="connsiteX43" fmla="*/ 747112 w 1716115"/>
              <a:gd name="connsiteY43" fmla="*/ 0 h 1720853"/>
              <a:gd name="connsiteX44" fmla="*/ 764104 w 1716115"/>
              <a:gd name="connsiteY44" fmla="*/ 0 h 1720853"/>
              <a:gd name="connsiteX45" fmla="*/ 1716115 w 1716115"/>
              <a:gd name="connsiteY45" fmla="*/ 954644 h 1720853"/>
              <a:gd name="connsiteX46" fmla="*/ 1716115 w 1716115"/>
              <a:gd name="connsiteY46" fmla="*/ 971678 h 1720853"/>
              <a:gd name="connsiteX47" fmla="*/ 747112 w 1716115"/>
              <a:gd name="connsiteY47" fmla="*/ 0 h 1720853"/>
              <a:gd name="connsiteX48" fmla="*/ 840465 w 1716115"/>
              <a:gd name="connsiteY48" fmla="*/ 0 h 1720853"/>
              <a:gd name="connsiteX49" fmla="*/ 857452 w 1716115"/>
              <a:gd name="connsiteY49" fmla="*/ 0 h 1720853"/>
              <a:gd name="connsiteX50" fmla="*/ 1716109 w 1716115"/>
              <a:gd name="connsiteY50" fmla="*/ 861028 h 1720853"/>
              <a:gd name="connsiteX51" fmla="*/ 1716109 w 1716115"/>
              <a:gd name="connsiteY51" fmla="*/ 878062 h 1720853"/>
              <a:gd name="connsiteX52" fmla="*/ 840465 w 1716115"/>
              <a:gd name="connsiteY52" fmla="*/ 0 h 1720853"/>
              <a:gd name="connsiteX53" fmla="*/ 933823 w 1716115"/>
              <a:gd name="connsiteY53" fmla="*/ 0 h 1720853"/>
              <a:gd name="connsiteX54" fmla="*/ 950810 w 1716115"/>
              <a:gd name="connsiteY54" fmla="*/ 0 h 1720853"/>
              <a:gd name="connsiteX55" fmla="*/ 1716114 w 1716115"/>
              <a:gd name="connsiteY55" fmla="*/ 767327 h 1720853"/>
              <a:gd name="connsiteX56" fmla="*/ 1716114 w 1716115"/>
              <a:gd name="connsiteY56" fmla="*/ 784366 h 1720853"/>
              <a:gd name="connsiteX57" fmla="*/ 1716114 w 1716115"/>
              <a:gd name="connsiteY57" fmla="*/ 784451 h 1720853"/>
              <a:gd name="connsiteX58" fmla="*/ 933823 w 1716115"/>
              <a:gd name="connsiteY58" fmla="*/ 0 h 1720853"/>
              <a:gd name="connsiteX59" fmla="*/ 1027262 w 1716115"/>
              <a:gd name="connsiteY59" fmla="*/ 0 h 1720853"/>
              <a:gd name="connsiteX60" fmla="*/ 1044254 w 1716115"/>
              <a:gd name="connsiteY60" fmla="*/ 0 h 1720853"/>
              <a:gd name="connsiteX61" fmla="*/ 1716110 w 1716115"/>
              <a:gd name="connsiteY61" fmla="*/ 673716 h 1720853"/>
              <a:gd name="connsiteX62" fmla="*/ 1716110 w 1716115"/>
              <a:gd name="connsiteY62" fmla="*/ 690750 h 1720853"/>
              <a:gd name="connsiteX63" fmla="*/ 1027262 w 1716115"/>
              <a:gd name="connsiteY63" fmla="*/ 0 h 1720853"/>
              <a:gd name="connsiteX64" fmla="*/ 1120625 w 1716115"/>
              <a:gd name="connsiteY64" fmla="*/ 0 h 1720853"/>
              <a:gd name="connsiteX65" fmla="*/ 1137612 w 1716115"/>
              <a:gd name="connsiteY65" fmla="*/ 0 h 1720853"/>
              <a:gd name="connsiteX66" fmla="*/ 1716115 w 1716115"/>
              <a:gd name="connsiteY66" fmla="*/ 580100 h 1720853"/>
              <a:gd name="connsiteX67" fmla="*/ 1716115 w 1716115"/>
              <a:gd name="connsiteY67" fmla="*/ 597134 h 1720853"/>
              <a:gd name="connsiteX68" fmla="*/ 1120625 w 1716115"/>
              <a:gd name="connsiteY68" fmla="*/ 0 h 1720853"/>
              <a:gd name="connsiteX69" fmla="*/ 1213978 w 1716115"/>
              <a:gd name="connsiteY69" fmla="*/ 0 h 1720853"/>
              <a:gd name="connsiteX70" fmla="*/ 1230965 w 1716115"/>
              <a:gd name="connsiteY70" fmla="*/ 0 h 1720853"/>
              <a:gd name="connsiteX71" fmla="*/ 1716109 w 1716115"/>
              <a:gd name="connsiteY71" fmla="*/ 486398 h 1720853"/>
              <a:gd name="connsiteX72" fmla="*/ 1716109 w 1716115"/>
              <a:gd name="connsiteY72" fmla="*/ 503437 h 1720853"/>
              <a:gd name="connsiteX73" fmla="*/ 1716109 w 1716115"/>
              <a:gd name="connsiteY73" fmla="*/ 503523 h 1720853"/>
              <a:gd name="connsiteX74" fmla="*/ 1213978 w 1716115"/>
              <a:gd name="connsiteY74" fmla="*/ 0 h 1720853"/>
              <a:gd name="connsiteX75" fmla="*/ 1307422 w 1716115"/>
              <a:gd name="connsiteY75" fmla="*/ 0 h 1720853"/>
              <a:gd name="connsiteX76" fmla="*/ 1324414 w 1716115"/>
              <a:gd name="connsiteY76" fmla="*/ 0 h 1720853"/>
              <a:gd name="connsiteX77" fmla="*/ 1716115 w 1716115"/>
              <a:gd name="connsiteY77" fmla="*/ 392784 h 1720853"/>
              <a:gd name="connsiteX78" fmla="*/ 1716115 w 1716115"/>
              <a:gd name="connsiteY78" fmla="*/ 409821 h 1720853"/>
              <a:gd name="connsiteX79" fmla="*/ 1307422 w 1716115"/>
              <a:gd name="connsiteY79" fmla="*/ 0 h 1720853"/>
              <a:gd name="connsiteX80" fmla="*/ 1400775 w 1716115"/>
              <a:gd name="connsiteY80" fmla="*/ 0 h 1720853"/>
              <a:gd name="connsiteX81" fmla="*/ 1417762 w 1716115"/>
              <a:gd name="connsiteY81" fmla="*/ 0 h 1720853"/>
              <a:gd name="connsiteX82" fmla="*/ 1716109 w 1716115"/>
              <a:gd name="connsiteY82" fmla="*/ 299170 h 1720853"/>
              <a:gd name="connsiteX83" fmla="*/ 1716109 w 1716115"/>
              <a:gd name="connsiteY83" fmla="*/ 316207 h 1720853"/>
              <a:gd name="connsiteX84" fmla="*/ 1400775 w 1716115"/>
              <a:gd name="connsiteY84" fmla="*/ 0 h 1720853"/>
              <a:gd name="connsiteX85" fmla="*/ 1494133 w 1716115"/>
              <a:gd name="connsiteY85" fmla="*/ 0 h 1720853"/>
              <a:gd name="connsiteX86" fmla="*/ 1511120 w 1716115"/>
              <a:gd name="connsiteY86" fmla="*/ 0 h 1720853"/>
              <a:gd name="connsiteX87" fmla="*/ 1716109 w 1716115"/>
              <a:gd name="connsiteY87" fmla="*/ 205556 h 1720853"/>
              <a:gd name="connsiteX88" fmla="*/ 1716109 w 1716115"/>
              <a:gd name="connsiteY88" fmla="*/ 222592 h 1720853"/>
              <a:gd name="connsiteX89" fmla="*/ 1494133 w 1716115"/>
              <a:gd name="connsiteY89" fmla="*/ 0 h 1720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Lst>
            <a:rect l="l" t="t" r="r" b="b"/>
            <a:pathLst>
              <a:path w="1716115" h="1720853">
                <a:moveTo>
                  <a:pt x="93358" y="0"/>
                </a:moveTo>
                <a:lnTo>
                  <a:pt x="110348" y="0"/>
                </a:lnTo>
                <a:cubicBezTo>
                  <a:pt x="110348" y="887874"/>
                  <a:pt x="830686" y="1610112"/>
                  <a:pt x="1716029" y="1610112"/>
                </a:cubicBezTo>
                <a:lnTo>
                  <a:pt x="1716029" y="1627151"/>
                </a:lnTo>
                <a:lnTo>
                  <a:pt x="1716115" y="1627237"/>
                </a:lnTo>
                <a:cubicBezTo>
                  <a:pt x="821334" y="1627237"/>
                  <a:pt x="93358" y="897252"/>
                  <a:pt x="93358" y="0"/>
                </a:cubicBezTo>
                <a:close/>
                <a:moveTo>
                  <a:pt x="0" y="0"/>
                </a:moveTo>
                <a:lnTo>
                  <a:pt x="16989" y="0"/>
                </a:lnTo>
                <a:cubicBezTo>
                  <a:pt x="16989" y="939499"/>
                  <a:pt x="779202" y="1703814"/>
                  <a:pt x="1716114" y="1703814"/>
                </a:cubicBezTo>
                <a:lnTo>
                  <a:pt x="1716114" y="1720853"/>
                </a:lnTo>
                <a:cubicBezTo>
                  <a:pt x="769850" y="1720853"/>
                  <a:pt x="0" y="948877"/>
                  <a:pt x="0" y="0"/>
                </a:cubicBezTo>
                <a:close/>
                <a:moveTo>
                  <a:pt x="186798" y="0"/>
                </a:moveTo>
                <a:lnTo>
                  <a:pt x="203788" y="0"/>
                </a:lnTo>
                <a:cubicBezTo>
                  <a:pt x="203788" y="836248"/>
                  <a:pt x="882254" y="1516501"/>
                  <a:pt x="1716109" y="1516501"/>
                </a:cubicBezTo>
                <a:lnTo>
                  <a:pt x="1716109" y="1533535"/>
                </a:lnTo>
                <a:cubicBezTo>
                  <a:pt x="872812" y="1533535"/>
                  <a:pt x="186798" y="845626"/>
                  <a:pt x="186798" y="0"/>
                </a:cubicBezTo>
                <a:close/>
                <a:moveTo>
                  <a:pt x="280155" y="0"/>
                </a:moveTo>
                <a:lnTo>
                  <a:pt x="297145" y="0"/>
                </a:lnTo>
                <a:cubicBezTo>
                  <a:pt x="297145" y="784537"/>
                  <a:pt x="933652" y="1422885"/>
                  <a:pt x="1716114" y="1422885"/>
                </a:cubicBezTo>
                <a:lnTo>
                  <a:pt x="1716114" y="1439924"/>
                </a:lnTo>
                <a:cubicBezTo>
                  <a:pt x="924300" y="1439924"/>
                  <a:pt x="280155" y="794001"/>
                  <a:pt x="280155" y="0"/>
                </a:cubicBezTo>
                <a:close/>
                <a:moveTo>
                  <a:pt x="373512" y="0"/>
                </a:moveTo>
                <a:lnTo>
                  <a:pt x="390502" y="0"/>
                </a:lnTo>
                <a:cubicBezTo>
                  <a:pt x="390502" y="732911"/>
                  <a:pt x="985135" y="1329184"/>
                  <a:pt x="1716029" y="1329184"/>
                </a:cubicBezTo>
                <a:lnTo>
                  <a:pt x="1716029" y="1346223"/>
                </a:lnTo>
                <a:lnTo>
                  <a:pt x="1716114" y="1346308"/>
                </a:lnTo>
                <a:cubicBezTo>
                  <a:pt x="975783" y="1346308"/>
                  <a:pt x="373512" y="742375"/>
                  <a:pt x="373512" y="0"/>
                </a:cubicBezTo>
                <a:close/>
                <a:moveTo>
                  <a:pt x="466953" y="0"/>
                </a:moveTo>
                <a:lnTo>
                  <a:pt x="483944" y="0"/>
                </a:lnTo>
                <a:cubicBezTo>
                  <a:pt x="483944" y="681286"/>
                  <a:pt x="1036704" y="1235573"/>
                  <a:pt x="1716110" y="1235573"/>
                </a:cubicBezTo>
                <a:lnTo>
                  <a:pt x="1716110" y="1252607"/>
                </a:lnTo>
                <a:cubicBezTo>
                  <a:pt x="1027347" y="1252607"/>
                  <a:pt x="466953" y="690664"/>
                  <a:pt x="466953" y="0"/>
                </a:cubicBezTo>
                <a:close/>
                <a:moveTo>
                  <a:pt x="560310" y="0"/>
                </a:moveTo>
                <a:lnTo>
                  <a:pt x="577297" y="0"/>
                </a:lnTo>
                <a:cubicBezTo>
                  <a:pt x="577297" y="629660"/>
                  <a:pt x="1088188" y="1141957"/>
                  <a:pt x="1716109" y="1141957"/>
                </a:cubicBezTo>
                <a:lnTo>
                  <a:pt x="1716109" y="1158991"/>
                </a:lnTo>
                <a:cubicBezTo>
                  <a:pt x="1078835" y="1158991"/>
                  <a:pt x="560310" y="639038"/>
                  <a:pt x="560310" y="0"/>
                </a:cubicBezTo>
                <a:close/>
                <a:moveTo>
                  <a:pt x="653668" y="0"/>
                </a:moveTo>
                <a:lnTo>
                  <a:pt x="670655" y="0"/>
                </a:lnTo>
                <a:cubicBezTo>
                  <a:pt x="670655" y="578035"/>
                  <a:pt x="1139586" y="1048255"/>
                  <a:pt x="1716029" y="1048255"/>
                </a:cubicBezTo>
                <a:lnTo>
                  <a:pt x="1716029" y="1065294"/>
                </a:lnTo>
                <a:lnTo>
                  <a:pt x="1716114" y="1065380"/>
                </a:lnTo>
                <a:cubicBezTo>
                  <a:pt x="1130319" y="1065380"/>
                  <a:pt x="653668" y="587499"/>
                  <a:pt x="653668" y="0"/>
                </a:cubicBezTo>
                <a:close/>
                <a:moveTo>
                  <a:pt x="747112" y="0"/>
                </a:moveTo>
                <a:lnTo>
                  <a:pt x="764104" y="0"/>
                </a:lnTo>
                <a:cubicBezTo>
                  <a:pt x="764104" y="526409"/>
                  <a:pt x="1191155" y="954644"/>
                  <a:pt x="1716115" y="954644"/>
                </a:cubicBezTo>
                <a:lnTo>
                  <a:pt x="1716115" y="971678"/>
                </a:lnTo>
                <a:cubicBezTo>
                  <a:pt x="1181802" y="971678"/>
                  <a:pt x="747112" y="535787"/>
                  <a:pt x="747112" y="0"/>
                </a:cubicBezTo>
                <a:close/>
                <a:moveTo>
                  <a:pt x="840465" y="0"/>
                </a:moveTo>
                <a:lnTo>
                  <a:pt x="857452" y="0"/>
                </a:lnTo>
                <a:cubicBezTo>
                  <a:pt x="857452" y="474783"/>
                  <a:pt x="1242638" y="861028"/>
                  <a:pt x="1716109" y="861028"/>
                </a:cubicBezTo>
                <a:lnTo>
                  <a:pt x="1716109" y="878062"/>
                </a:lnTo>
                <a:cubicBezTo>
                  <a:pt x="1233281" y="878062"/>
                  <a:pt x="840465" y="484162"/>
                  <a:pt x="840465" y="0"/>
                </a:cubicBezTo>
                <a:close/>
                <a:moveTo>
                  <a:pt x="933823" y="0"/>
                </a:moveTo>
                <a:lnTo>
                  <a:pt x="950810" y="0"/>
                </a:lnTo>
                <a:cubicBezTo>
                  <a:pt x="950810" y="423157"/>
                  <a:pt x="1294121" y="767327"/>
                  <a:pt x="1716114" y="767327"/>
                </a:cubicBezTo>
                <a:lnTo>
                  <a:pt x="1716114" y="784366"/>
                </a:lnTo>
                <a:lnTo>
                  <a:pt x="1716114" y="784451"/>
                </a:lnTo>
                <a:cubicBezTo>
                  <a:pt x="1284769" y="784451"/>
                  <a:pt x="933823" y="432536"/>
                  <a:pt x="933823" y="0"/>
                </a:cubicBezTo>
                <a:close/>
                <a:moveTo>
                  <a:pt x="1027262" y="0"/>
                </a:moveTo>
                <a:lnTo>
                  <a:pt x="1044254" y="0"/>
                </a:lnTo>
                <a:cubicBezTo>
                  <a:pt x="1044254" y="371532"/>
                  <a:pt x="1345685" y="673716"/>
                  <a:pt x="1716110" y="673716"/>
                </a:cubicBezTo>
                <a:lnTo>
                  <a:pt x="1716110" y="690750"/>
                </a:lnTo>
                <a:cubicBezTo>
                  <a:pt x="1336248" y="690750"/>
                  <a:pt x="1027262" y="380824"/>
                  <a:pt x="1027262" y="0"/>
                </a:cubicBezTo>
                <a:close/>
                <a:moveTo>
                  <a:pt x="1120625" y="0"/>
                </a:moveTo>
                <a:lnTo>
                  <a:pt x="1137612" y="0"/>
                </a:lnTo>
                <a:cubicBezTo>
                  <a:pt x="1137612" y="319820"/>
                  <a:pt x="1397088" y="580100"/>
                  <a:pt x="1716115" y="580100"/>
                </a:cubicBezTo>
                <a:lnTo>
                  <a:pt x="1716115" y="597134"/>
                </a:lnTo>
                <a:cubicBezTo>
                  <a:pt x="1387736" y="597134"/>
                  <a:pt x="1120625" y="329285"/>
                  <a:pt x="1120625" y="0"/>
                </a:cubicBezTo>
                <a:close/>
                <a:moveTo>
                  <a:pt x="1213978" y="0"/>
                </a:moveTo>
                <a:lnTo>
                  <a:pt x="1230965" y="0"/>
                </a:lnTo>
                <a:cubicBezTo>
                  <a:pt x="1230965" y="268195"/>
                  <a:pt x="1448571" y="486398"/>
                  <a:pt x="1716109" y="486398"/>
                </a:cubicBezTo>
                <a:lnTo>
                  <a:pt x="1716109" y="503437"/>
                </a:lnTo>
                <a:lnTo>
                  <a:pt x="1716109" y="503523"/>
                </a:lnTo>
                <a:cubicBezTo>
                  <a:pt x="1439214" y="503523"/>
                  <a:pt x="1213978" y="277659"/>
                  <a:pt x="1213978" y="0"/>
                </a:cubicBezTo>
                <a:close/>
                <a:moveTo>
                  <a:pt x="1307422" y="0"/>
                </a:moveTo>
                <a:lnTo>
                  <a:pt x="1324414" y="0"/>
                </a:lnTo>
                <a:cubicBezTo>
                  <a:pt x="1324414" y="216569"/>
                  <a:pt x="1500141" y="392784"/>
                  <a:pt x="1716115" y="392784"/>
                </a:cubicBezTo>
                <a:lnTo>
                  <a:pt x="1716115" y="409821"/>
                </a:lnTo>
                <a:cubicBezTo>
                  <a:pt x="1490703" y="409821"/>
                  <a:pt x="1307422" y="225948"/>
                  <a:pt x="1307422" y="0"/>
                </a:cubicBezTo>
                <a:close/>
                <a:moveTo>
                  <a:pt x="1400775" y="0"/>
                </a:moveTo>
                <a:lnTo>
                  <a:pt x="1417762" y="0"/>
                </a:lnTo>
                <a:cubicBezTo>
                  <a:pt x="1417762" y="164944"/>
                  <a:pt x="1551619" y="299170"/>
                  <a:pt x="1716109" y="299170"/>
                </a:cubicBezTo>
                <a:lnTo>
                  <a:pt x="1716109" y="316207"/>
                </a:lnTo>
                <a:cubicBezTo>
                  <a:pt x="1542266" y="316207"/>
                  <a:pt x="1400775" y="174322"/>
                  <a:pt x="1400775" y="0"/>
                </a:cubicBezTo>
                <a:close/>
                <a:moveTo>
                  <a:pt x="1494133" y="0"/>
                </a:moveTo>
                <a:lnTo>
                  <a:pt x="1511120" y="0"/>
                </a:lnTo>
                <a:cubicBezTo>
                  <a:pt x="1511120" y="113318"/>
                  <a:pt x="1603017" y="205556"/>
                  <a:pt x="1716109" y="205556"/>
                </a:cubicBezTo>
                <a:lnTo>
                  <a:pt x="1716109" y="222592"/>
                </a:lnTo>
                <a:cubicBezTo>
                  <a:pt x="1593750" y="222592"/>
                  <a:pt x="1494133" y="122783"/>
                  <a:pt x="1494133" y="0"/>
                </a:cubicBezTo>
                <a:close/>
              </a:path>
            </a:pathLst>
          </a:custGeom>
          <a:solidFill>
            <a:schemeClr val="bg1">
              <a:alpha val="99000"/>
            </a:schemeClr>
          </a:solidFill>
          <a:ln w="4723" cap="flat">
            <a:noFill/>
            <a:prstDash val="solid"/>
            <a:miter/>
          </a:ln>
        </p:spPr>
        <p:txBody>
          <a:bodyPr rtlCol="0" anchor="ctr"/>
          <a:lstStyle/>
          <a:p>
            <a:endParaRPr lang="en-US"/>
          </a:p>
        </p:txBody>
      </p:sp>
      <p:sp>
        <p:nvSpPr>
          <p:cNvPr id="17" name="Image 5">
            <a:extLst>
              <a:ext uri="{FF2B5EF4-FFF2-40B4-BE49-F238E27FC236}">
                <a16:creationId xmlns:a16="http://schemas.microsoft.com/office/drawing/2014/main" id="{B9036D42-A06F-E6EE-BB91-8BAF045198BE}"/>
              </a:ext>
              <a:ext uri="{C183D7F6-B498-43B3-948B-1728B52AA6E4}">
                <adec:decorative xmlns:adec="http://schemas.microsoft.com/office/drawing/2017/decorative" val="1"/>
              </a:ext>
            </a:extLst>
          </p:cNvPr>
          <p:cNvSpPr/>
          <p:nvPr userDrawn="1"/>
        </p:nvSpPr>
        <p:spPr>
          <a:xfrm>
            <a:off x="-5568" y="3440504"/>
            <a:ext cx="3443288" cy="3448050"/>
          </a:xfrm>
          <a:custGeom>
            <a:avLst/>
            <a:gdLst>
              <a:gd name="connsiteX0" fmla="*/ 1721644 w 3443288"/>
              <a:gd name="connsiteY0" fmla="*/ 3448051 h 3448050"/>
              <a:gd name="connsiteX1" fmla="*/ 3443288 w 3443288"/>
              <a:gd name="connsiteY1" fmla="*/ 1724025 h 3448050"/>
              <a:gd name="connsiteX2" fmla="*/ 1721644 w 3443288"/>
              <a:gd name="connsiteY2" fmla="*/ 0 h 3448050"/>
              <a:gd name="connsiteX3" fmla="*/ 0 w 3443288"/>
              <a:gd name="connsiteY3" fmla="*/ 1724025 h 3448050"/>
              <a:gd name="connsiteX4" fmla="*/ 1721644 w 3443288"/>
              <a:gd name="connsiteY4" fmla="*/ 3448051 h 3448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43288" h="3448050">
                <a:moveTo>
                  <a:pt x="1721644" y="3448051"/>
                </a:moveTo>
                <a:cubicBezTo>
                  <a:pt x="2672482" y="3448051"/>
                  <a:pt x="3443288" y="2676178"/>
                  <a:pt x="3443288" y="1724025"/>
                </a:cubicBezTo>
                <a:cubicBezTo>
                  <a:pt x="3443288" y="771873"/>
                  <a:pt x="2672482" y="0"/>
                  <a:pt x="1721644" y="0"/>
                </a:cubicBezTo>
                <a:cubicBezTo>
                  <a:pt x="770806" y="0"/>
                  <a:pt x="0" y="771873"/>
                  <a:pt x="0" y="1724025"/>
                </a:cubicBezTo>
                <a:cubicBezTo>
                  <a:pt x="0" y="2676178"/>
                  <a:pt x="770806" y="3448051"/>
                  <a:pt x="1721644" y="3448051"/>
                </a:cubicBezTo>
                <a:close/>
              </a:path>
            </a:pathLst>
          </a:custGeom>
          <a:solidFill>
            <a:schemeClr val="accent6"/>
          </a:solidFill>
          <a:ln w="4756" cap="flat">
            <a:noFill/>
            <a:prstDash val="solid"/>
            <a:miter/>
          </a:ln>
        </p:spPr>
        <p:txBody>
          <a:bodyPr rtlCol="0" anchor="ctr">
            <a:noAutofit/>
          </a:bodyPr>
          <a:lstStyle/>
          <a:p>
            <a:endParaRPr lang="en-US"/>
          </a:p>
        </p:txBody>
      </p:sp>
      <p:pic>
        <p:nvPicPr>
          <p:cNvPr id="19" name="Image 6">
            <a:extLst>
              <a:ext uri="{FF2B5EF4-FFF2-40B4-BE49-F238E27FC236}">
                <a16:creationId xmlns:a16="http://schemas.microsoft.com/office/drawing/2014/main" id="{86E0540C-3355-A50D-AC61-047B54B70C64}"/>
              </a:ext>
              <a:ext uri="{C183D7F6-B498-43B3-948B-1728B52AA6E4}">
                <adec:decorative xmlns:adec="http://schemas.microsoft.com/office/drawing/2017/decorative" val="1"/>
              </a:ext>
            </a:extLst>
          </p:cNvPr>
          <p:cNvPicPr>
            <a:picLocks noChangeAspect="1"/>
          </p:cNvPicPr>
          <p:nvPr userDrawn="1"/>
        </p:nvPicPr>
        <p:blipFill>
          <a:blip r:embed="rId4" cstate="screen">
            <a:extLst>
              <a:ext uri="{28A0092B-C50C-407E-A947-70E740481C1C}">
                <a14:useLocalDpi xmlns:a14="http://schemas.microsoft.com/office/drawing/2010/main"/>
              </a:ext>
              <a:ext uri="{96DAC541-7B7A-43D3-8B79-37D633B846F1}">
                <asvg:svgBlip xmlns:asvg="http://schemas.microsoft.com/office/drawing/2016/SVG/main" r:embed="rId5"/>
              </a:ext>
            </a:extLst>
          </a:blip>
          <a:srcRect/>
          <a:stretch/>
        </p:blipFill>
        <p:spPr>
          <a:xfrm>
            <a:off x="1718457" y="3440504"/>
            <a:ext cx="1719263" cy="1724025"/>
          </a:xfrm>
          <a:prstGeom prst="rect">
            <a:avLst/>
          </a:prstGeom>
        </p:spPr>
      </p:pic>
      <p:sp>
        <p:nvSpPr>
          <p:cNvPr id="16" name="Slide Number Placeholder 2">
            <a:extLst>
              <a:ext uri="{FF2B5EF4-FFF2-40B4-BE49-F238E27FC236}">
                <a16:creationId xmlns:a16="http://schemas.microsoft.com/office/drawing/2014/main" id="{B00F713C-1CC6-5879-0410-95F179D56AD2}"/>
              </a:ext>
            </a:extLst>
          </p:cNvPr>
          <p:cNvSpPr>
            <a:spLocks noGrp="1"/>
          </p:cNvSpPr>
          <p:nvPr>
            <p:ph type="sldNum" sz="quarter" idx="10"/>
          </p:nvPr>
        </p:nvSpPr>
        <p:spPr>
          <a:xfrm>
            <a:off x="10438475" y="457199"/>
            <a:ext cx="987552" cy="471489"/>
          </a:xfrm>
        </p:spPr>
        <p:txBody>
          <a:bodyPr/>
          <a:lstStyle>
            <a:lvl1pPr>
              <a:defRPr sz="1600">
                <a:latin typeface="+mj-lt"/>
              </a:defRPr>
            </a:lvl1pPr>
          </a:lstStyle>
          <a:p>
            <a:fld id="{48F63A3B-78C7-47BE-AE5E-E10140E04643}" type="slidenum">
              <a:rPr lang="en-US" smtClean="0"/>
              <a:pPr/>
              <a:t>‹#›</a:t>
            </a:fld>
            <a:endParaRPr lang="en-US"/>
          </a:p>
        </p:txBody>
      </p:sp>
      <p:sp>
        <p:nvSpPr>
          <p:cNvPr id="2" name="Content Placeholder 2">
            <a:extLst>
              <a:ext uri="{FF2B5EF4-FFF2-40B4-BE49-F238E27FC236}">
                <a16:creationId xmlns:a16="http://schemas.microsoft.com/office/drawing/2014/main" id="{8E40D3F2-4A7A-F909-AC98-0B402B26776E}"/>
              </a:ext>
            </a:extLst>
          </p:cNvPr>
          <p:cNvSpPr>
            <a:spLocks noGrp="1"/>
          </p:cNvSpPr>
          <p:nvPr>
            <p:ph idx="11" hasCustomPrompt="1"/>
          </p:nvPr>
        </p:nvSpPr>
        <p:spPr>
          <a:xfrm>
            <a:off x="4364808" y="3808750"/>
            <a:ext cx="7043618" cy="2233233"/>
          </a:xfrm>
        </p:spPr>
        <p:txBody>
          <a:bodyPr lIns="91440" tIns="0" rIns="91440" bIns="0">
            <a:normAutofit/>
          </a:bodyPr>
          <a:lstStyle>
            <a:lvl1pPr marL="0" indent="0">
              <a:lnSpc>
                <a:spcPct val="100000"/>
              </a:lnSpc>
              <a:spcBef>
                <a:spcPts val="0"/>
              </a:spcBef>
              <a:buNone/>
              <a:defRPr sz="2400"/>
            </a:lvl1pPr>
            <a:lvl2pPr marL="347472">
              <a:lnSpc>
                <a:spcPct val="100000"/>
              </a:lnSpc>
              <a:spcBef>
                <a:spcPts val="0"/>
              </a:spcBef>
              <a:defRPr sz="2400"/>
            </a:lvl2pPr>
            <a:lvl3pPr marL="685800">
              <a:lnSpc>
                <a:spcPct val="100000"/>
              </a:lnSpc>
              <a:spcBef>
                <a:spcPts val="0"/>
              </a:spcBef>
              <a:defRPr sz="2400"/>
            </a:lvl3pPr>
          </a:lstStyle>
          <a:p>
            <a:pPr lvl="0"/>
            <a:r>
              <a:rPr lang="en-US"/>
              <a:t>Click to add text</a:t>
            </a:r>
          </a:p>
          <a:p>
            <a:pPr lvl="1"/>
            <a:r>
              <a:rPr lang="en-US"/>
              <a:t>Second level</a:t>
            </a:r>
          </a:p>
          <a:p>
            <a:pPr lvl="2"/>
            <a:r>
              <a:rPr lang="en-US"/>
              <a:t>Third level</a:t>
            </a:r>
          </a:p>
        </p:txBody>
      </p:sp>
    </p:spTree>
    <p:extLst>
      <p:ext uri="{BB962C8B-B14F-4D97-AF65-F5344CB8AC3E}">
        <p14:creationId xmlns:p14="http://schemas.microsoft.com/office/powerpoint/2010/main" val="311629653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omparison 4">
    <p:spTree>
      <p:nvGrpSpPr>
        <p:cNvPr id="1" name=""/>
        <p:cNvGrpSpPr/>
        <p:nvPr/>
      </p:nvGrpSpPr>
      <p:grpSpPr>
        <a:xfrm>
          <a:off x="0" y="0"/>
          <a:ext cx="0" cy="0"/>
          <a:chOff x="0" y="0"/>
          <a:chExt cx="0" cy="0"/>
        </a:xfrm>
      </p:grpSpPr>
      <p:sp>
        <p:nvSpPr>
          <p:cNvPr id="27" name="Freeform 26">
            <a:extLst>
              <a:ext uri="{FF2B5EF4-FFF2-40B4-BE49-F238E27FC236}">
                <a16:creationId xmlns:a16="http://schemas.microsoft.com/office/drawing/2014/main" id="{3C7B0BB3-A5CA-7C72-DC39-AD00EC90964C}"/>
              </a:ext>
              <a:ext uri="{C183D7F6-B498-43B3-948B-1728B52AA6E4}">
                <adec:decorative xmlns:adec="http://schemas.microsoft.com/office/drawing/2017/decorative" val="1"/>
              </a:ext>
            </a:extLst>
          </p:cNvPr>
          <p:cNvSpPr/>
          <p:nvPr userDrawn="1"/>
        </p:nvSpPr>
        <p:spPr>
          <a:xfrm>
            <a:off x="8989454" y="3427336"/>
            <a:ext cx="3202546" cy="3430665"/>
          </a:xfrm>
          <a:custGeom>
            <a:avLst/>
            <a:gdLst>
              <a:gd name="connsiteX0" fmla="*/ 0 w 3202546"/>
              <a:gd name="connsiteY0" fmla="*/ 0 h 3430665"/>
              <a:gd name="connsiteX1" fmla="*/ 3202546 w 3202546"/>
              <a:gd name="connsiteY1" fmla="*/ 0 h 3430665"/>
              <a:gd name="connsiteX2" fmla="*/ 3202546 w 3202546"/>
              <a:gd name="connsiteY2" fmla="*/ 3430665 h 3430665"/>
              <a:gd name="connsiteX3" fmla="*/ 0 w 3202546"/>
              <a:gd name="connsiteY3" fmla="*/ 3430665 h 3430665"/>
            </a:gdLst>
            <a:ahLst/>
            <a:cxnLst>
              <a:cxn ang="0">
                <a:pos x="connsiteX0" y="connsiteY0"/>
              </a:cxn>
              <a:cxn ang="0">
                <a:pos x="connsiteX1" y="connsiteY1"/>
              </a:cxn>
              <a:cxn ang="0">
                <a:pos x="connsiteX2" y="connsiteY2"/>
              </a:cxn>
              <a:cxn ang="0">
                <a:pos x="connsiteX3" y="connsiteY3"/>
              </a:cxn>
            </a:cxnLst>
            <a:rect l="l" t="t" r="r" b="b"/>
            <a:pathLst>
              <a:path w="3202546" h="3430665">
                <a:moveTo>
                  <a:pt x="0" y="0"/>
                </a:moveTo>
                <a:lnTo>
                  <a:pt x="3202546" y="0"/>
                </a:lnTo>
                <a:lnTo>
                  <a:pt x="3202546" y="3430665"/>
                </a:lnTo>
                <a:lnTo>
                  <a:pt x="0" y="3430665"/>
                </a:lnTo>
                <a:close/>
              </a:path>
            </a:pathLst>
          </a:custGeom>
          <a:solidFill>
            <a:schemeClr val="accent3"/>
          </a:solidFill>
          <a:ln>
            <a:noFill/>
          </a:ln>
        </p:spPr>
        <p:txBody>
          <a:bodyPr vert="horz" wrap="square" lIns="91440" tIns="45720" rIns="91440" bIns="45720" numCol="1" anchor="t" anchorCtr="0" compatLnSpc="1">
            <a:prstTxWarp prst="textNoShape">
              <a:avLst/>
            </a:prstTxWarp>
            <a:noAutofit/>
          </a:bodyPr>
          <a:lstStyle/>
          <a:p>
            <a:pPr lvl="0"/>
            <a:endParaRPr lang="en-US">
              <a:solidFill>
                <a:schemeClr val="tx1"/>
              </a:solidFill>
            </a:endParaRPr>
          </a:p>
        </p:txBody>
      </p:sp>
      <p:sp>
        <p:nvSpPr>
          <p:cNvPr id="18" name="Freeform 17">
            <a:extLst>
              <a:ext uri="{FF2B5EF4-FFF2-40B4-BE49-F238E27FC236}">
                <a16:creationId xmlns:a16="http://schemas.microsoft.com/office/drawing/2014/main" id="{07871527-68A5-0A5C-F5A6-A80523BAC92F}"/>
              </a:ext>
              <a:ext uri="{C183D7F6-B498-43B3-948B-1728B52AA6E4}">
                <adec:decorative xmlns:adec="http://schemas.microsoft.com/office/drawing/2017/decorative" val="1"/>
              </a:ext>
            </a:extLst>
          </p:cNvPr>
          <p:cNvSpPr/>
          <p:nvPr userDrawn="1"/>
        </p:nvSpPr>
        <p:spPr>
          <a:xfrm>
            <a:off x="8989454" y="3654149"/>
            <a:ext cx="3202546" cy="3203852"/>
          </a:xfrm>
          <a:custGeom>
            <a:avLst/>
            <a:gdLst>
              <a:gd name="connsiteX0" fmla="*/ 3202546 w 3202546"/>
              <a:gd name="connsiteY0" fmla="*/ 0 h 3203852"/>
              <a:gd name="connsiteX1" fmla="*/ 3202546 w 3202546"/>
              <a:gd name="connsiteY1" fmla="*/ 3203852 h 3203852"/>
              <a:gd name="connsiteX2" fmla="*/ 0 w 3202546"/>
              <a:gd name="connsiteY2" fmla="*/ 3203852 h 3203852"/>
              <a:gd name="connsiteX3" fmla="*/ 0 w 3202546"/>
              <a:gd name="connsiteY3" fmla="*/ 3190718 h 3203852"/>
            </a:gdLst>
            <a:ahLst/>
            <a:cxnLst>
              <a:cxn ang="0">
                <a:pos x="connsiteX0" y="connsiteY0"/>
              </a:cxn>
              <a:cxn ang="0">
                <a:pos x="connsiteX1" y="connsiteY1"/>
              </a:cxn>
              <a:cxn ang="0">
                <a:pos x="connsiteX2" y="connsiteY2"/>
              </a:cxn>
              <a:cxn ang="0">
                <a:pos x="connsiteX3" y="connsiteY3"/>
              </a:cxn>
            </a:cxnLst>
            <a:rect l="l" t="t" r="r" b="b"/>
            <a:pathLst>
              <a:path w="3202546" h="3203852">
                <a:moveTo>
                  <a:pt x="3202546" y="0"/>
                </a:moveTo>
                <a:lnTo>
                  <a:pt x="3202546" y="3203852"/>
                </a:lnTo>
                <a:lnTo>
                  <a:pt x="0" y="3203852"/>
                </a:lnTo>
                <a:lnTo>
                  <a:pt x="0" y="3190718"/>
                </a:lnTo>
                <a:close/>
              </a:path>
            </a:pathLst>
          </a:custGeom>
          <a:solidFill>
            <a:schemeClr val="accent1"/>
          </a:solidFill>
          <a:ln>
            <a:noFill/>
          </a:ln>
        </p:spPr>
        <p:txBody>
          <a:bodyPr vert="horz" wrap="square" lIns="91440" tIns="45720" rIns="91440" bIns="45720" numCol="1" anchor="t" anchorCtr="0" compatLnSpc="1">
            <a:prstTxWarp prst="textNoShape">
              <a:avLst/>
            </a:prstTxWarp>
            <a:noAutofit/>
          </a:bodyPr>
          <a:lstStyle/>
          <a:p>
            <a:pPr lvl="0"/>
            <a:endParaRPr lang="en-US">
              <a:solidFill>
                <a:schemeClr val="tx1"/>
              </a:solidFill>
            </a:endParaRPr>
          </a:p>
        </p:txBody>
      </p:sp>
      <p:sp>
        <p:nvSpPr>
          <p:cNvPr id="14" name="Freeform 13">
            <a:extLst>
              <a:ext uri="{FF2B5EF4-FFF2-40B4-BE49-F238E27FC236}">
                <a16:creationId xmlns:a16="http://schemas.microsoft.com/office/drawing/2014/main" id="{CEB118B3-9B06-AD11-738A-7A0651F98B7E}"/>
              </a:ext>
              <a:ext uri="{C183D7F6-B498-43B3-948B-1728B52AA6E4}">
                <adec:decorative xmlns:adec="http://schemas.microsoft.com/office/drawing/2017/decorative" val="1"/>
              </a:ext>
            </a:extLst>
          </p:cNvPr>
          <p:cNvSpPr/>
          <p:nvPr userDrawn="1"/>
        </p:nvSpPr>
        <p:spPr>
          <a:xfrm>
            <a:off x="8989455" y="1"/>
            <a:ext cx="3202545" cy="3437345"/>
          </a:xfrm>
          <a:custGeom>
            <a:avLst/>
            <a:gdLst>
              <a:gd name="connsiteX0" fmla="*/ 0 w 3202545"/>
              <a:gd name="connsiteY0" fmla="*/ 0 h 3437345"/>
              <a:gd name="connsiteX1" fmla="*/ 3202545 w 3202545"/>
              <a:gd name="connsiteY1" fmla="*/ 0 h 3437345"/>
              <a:gd name="connsiteX2" fmla="*/ 3202545 w 3202545"/>
              <a:gd name="connsiteY2" fmla="*/ 3437345 h 3437345"/>
              <a:gd name="connsiteX3" fmla="*/ 0 w 3202545"/>
              <a:gd name="connsiteY3" fmla="*/ 3437345 h 3437345"/>
            </a:gdLst>
            <a:ahLst/>
            <a:cxnLst>
              <a:cxn ang="0">
                <a:pos x="connsiteX0" y="connsiteY0"/>
              </a:cxn>
              <a:cxn ang="0">
                <a:pos x="connsiteX1" y="connsiteY1"/>
              </a:cxn>
              <a:cxn ang="0">
                <a:pos x="connsiteX2" y="connsiteY2"/>
              </a:cxn>
              <a:cxn ang="0">
                <a:pos x="connsiteX3" y="connsiteY3"/>
              </a:cxn>
            </a:cxnLst>
            <a:rect l="l" t="t" r="r" b="b"/>
            <a:pathLst>
              <a:path w="3202545" h="3437345">
                <a:moveTo>
                  <a:pt x="0" y="0"/>
                </a:moveTo>
                <a:lnTo>
                  <a:pt x="3202545" y="0"/>
                </a:lnTo>
                <a:lnTo>
                  <a:pt x="3202545" y="3437345"/>
                </a:lnTo>
                <a:lnTo>
                  <a:pt x="0" y="3437345"/>
                </a:lnTo>
                <a:close/>
              </a:path>
            </a:pathLst>
          </a:custGeom>
          <a:solidFill>
            <a:schemeClr val="accent5"/>
          </a:solidFill>
          <a:ln>
            <a:noFill/>
          </a:ln>
        </p:spPr>
        <p:txBody>
          <a:bodyPr vert="horz" wrap="square" lIns="91440" tIns="45720" rIns="91440" bIns="45720" numCol="1" anchor="t" anchorCtr="0" compatLnSpc="1">
            <a:prstTxWarp prst="textNoShape">
              <a:avLst/>
            </a:prstTxWarp>
            <a:noAutofit/>
          </a:bodyPr>
          <a:lstStyle/>
          <a:p>
            <a:pPr lvl="0"/>
            <a:endParaRPr lang="en-US">
              <a:solidFill>
                <a:schemeClr val="tx1"/>
              </a:solidFill>
            </a:endParaRPr>
          </a:p>
        </p:txBody>
      </p:sp>
      <p:sp>
        <p:nvSpPr>
          <p:cNvPr id="16" name="Freeform 15">
            <a:extLst>
              <a:ext uri="{FF2B5EF4-FFF2-40B4-BE49-F238E27FC236}">
                <a16:creationId xmlns:a16="http://schemas.microsoft.com/office/drawing/2014/main" id="{0EA94262-504E-06F2-F383-E832C37B1250}"/>
              </a:ext>
              <a:ext uri="{C183D7F6-B498-43B3-948B-1728B52AA6E4}">
                <adec:decorative xmlns:adec="http://schemas.microsoft.com/office/drawing/2017/decorative" val="1"/>
              </a:ext>
            </a:extLst>
          </p:cNvPr>
          <p:cNvSpPr/>
          <p:nvPr userDrawn="1"/>
        </p:nvSpPr>
        <p:spPr>
          <a:xfrm>
            <a:off x="8989454" y="6681"/>
            <a:ext cx="3202546" cy="3436477"/>
          </a:xfrm>
          <a:custGeom>
            <a:avLst/>
            <a:gdLst>
              <a:gd name="connsiteX0" fmla="*/ 0 w 3202546"/>
              <a:gd name="connsiteY0" fmla="*/ 0 h 3436477"/>
              <a:gd name="connsiteX1" fmla="*/ 3202546 w 3202546"/>
              <a:gd name="connsiteY1" fmla="*/ 3214418 h 3436477"/>
              <a:gd name="connsiteX2" fmla="*/ 3202546 w 3202546"/>
              <a:gd name="connsiteY2" fmla="*/ 3436477 h 3436477"/>
              <a:gd name="connsiteX3" fmla="*/ 0 w 3202546"/>
              <a:gd name="connsiteY3" fmla="*/ 3436477 h 3436477"/>
            </a:gdLst>
            <a:ahLst/>
            <a:cxnLst>
              <a:cxn ang="0">
                <a:pos x="connsiteX0" y="connsiteY0"/>
              </a:cxn>
              <a:cxn ang="0">
                <a:pos x="connsiteX1" y="connsiteY1"/>
              </a:cxn>
              <a:cxn ang="0">
                <a:pos x="connsiteX2" y="connsiteY2"/>
              </a:cxn>
              <a:cxn ang="0">
                <a:pos x="connsiteX3" y="connsiteY3"/>
              </a:cxn>
            </a:cxnLst>
            <a:rect l="l" t="t" r="r" b="b"/>
            <a:pathLst>
              <a:path w="3202546" h="3436477">
                <a:moveTo>
                  <a:pt x="0" y="0"/>
                </a:moveTo>
                <a:lnTo>
                  <a:pt x="3202546" y="3214418"/>
                </a:lnTo>
                <a:lnTo>
                  <a:pt x="3202546" y="3436477"/>
                </a:lnTo>
                <a:lnTo>
                  <a:pt x="0" y="3436477"/>
                </a:lnTo>
                <a:close/>
              </a:path>
            </a:pathLst>
          </a:custGeom>
          <a:solidFill>
            <a:schemeClr val="accent1"/>
          </a:solidFill>
          <a:ln>
            <a:noFill/>
          </a:ln>
        </p:spPr>
        <p:txBody>
          <a:bodyPr vert="horz" wrap="square" lIns="91440" tIns="45720" rIns="91440" bIns="45720" numCol="1" anchor="t" anchorCtr="0" compatLnSpc="1">
            <a:prstTxWarp prst="textNoShape">
              <a:avLst/>
            </a:prstTxWarp>
            <a:noAutofit/>
          </a:bodyPr>
          <a:lstStyle/>
          <a:p>
            <a:pPr lvl="0"/>
            <a:endParaRPr lang="en-US">
              <a:solidFill>
                <a:schemeClr val="tx1"/>
              </a:solidFill>
            </a:endParaRPr>
          </a:p>
        </p:txBody>
      </p:sp>
      <p:sp>
        <p:nvSpPr>
          <p:cNvPr id="20" name="Title 19">
            <a:extLst>
              <a:ext uri="{FF2B5EF4-FFF2-40B4-BE49-F238E27FC236}">
                <a16:creationId xmlns:a16="http://schemas.microsoft.com/office/drawing/2014/main" id="{C26B5661-F583-FA44-8353-161B862E69B1}"/>
              </a:ext>
            </a:extLst>
          </p:cNvPr>
          <p:cNvSpPr>
            <a:spLocks noGrp="1"/>
          </p:cNvSpPr>
          <p:nvPr userDrawn="1">
            <p:ph type="title" hasCustomPrompt="1"/>
          </p:nvPr>
        </p:nvSpPr>
        <p:spPr>
          <a:xfrm>
            <a:off x="914399" y="834635"/>
            <a:ext cx="7796464" cy="1222385"/>
          </a:xfrm>
        </p:spPr>
        <p:txBody>
          <a:bodyPr tIns="0" bIns="0">
            <a:noAutofit/>
          </a:bodyPr>
          <a:lstStyle>
            <a:lvl1pPr algn="l">
              <a:lnSpc>
                <a:spcPct val="100000"/>
              </a:lnSpc>
              <a:defRPr sz="3600"/>
            </a:lvl1pPr>
          </a:lstStyle>
          <a:p>
            <a:r>
              <a:rPr lang="en-US"/>
              <a:t>Click to add title</a:t>
            </a:r>
          </a:p>
        </p:txBody>
      </p:sp>
      <p:sp>
        <p:nvSpPr>
          <p:cNvPr id="19" name="Slide Number Placeholder 2">
            <a:extLst>
              <a:ext uri="{FF2B5EF4-FFF2-40B4-BE49-F238E27FC236}">
                <a16:creationId xmlns:a16="http://schemas.microsoft.com/office/drawing/2014/main" id="{BFBCB81C-7599-87A1-8037-5FB8C374503A}"/>
              </a:ext>
            </a:extLst>
          </p:cNvPr>
          <p:cNvSpPr>
            <a:spLocks noGrp="1"/>
          </p:cNvSpPr>
          <p:nvPr userDrawn="1">
            <p:ph type="sldNum" sz="quarter" idx="10"/>
          </p:nvPr>
        </p:nvSpPr>
        <p:spPr>
          <a:xfrm>
            <a:off x="10438475" y="457199"/>
            <a:ext cx="987552" cy="471489"/>
          </a:xfrm>
        </p:spPr>
        <p:txBody>
          <a:bodyPr/>
          <a:lstStyle>
            <a:lvl1pPr>
              <a:defRPr sz="1600">
                <a:latin typeface="+mj-lt"/>
              </a:defRPr>
            </a:lvl1pPr>
          </a:lstStyle>
          <a:p>
            <a:fld id="{48F63A3B-78C7-47BE-AE5E-E10140E04643}" type="slidenum">
              <a:rPr lang="en-US" smtClean="0"/>
              <a:pPr/>
              <a:t>‹#›</a:t>
            </a:fld>
            <a:endParaRPr lang="en-US"/>
          </a:p>
        </p:txBody>
      </p:sp>
      <p:sp>
        <p:nvSpPr>
          <p:cNvPr id="23" name="Content Placeholder 3">
            <a:extLst>
              <a:ext uri="{FF2B5EF4-FFF2-40B4-BE49-F238E27FC236}">
                <a16:creationId xmlns:a16="http://schemas.microsoft.com/office/drawing/2014/main" id="{6FF02D51-6992-3FED-2A19-92E5AC564CF4}"/>
              </a:ext>
            </a:extLst>
          </p:cNvPr>
          <p:cNvSpPr>
            <a:spLocks noGrp="1"/>
          </p:cNvSpPr>
          <p:nvPr userDrawn="1">
            <p:ph sz="half" idx="2" hasCustomPrompt="1"/>
          </p:nvPr>
        </p:nvSpPr>
        <p:spPr>
          <a:xfrm>
            <a:off x="914400" y="2303028"/>
            <a:ext cx="3283119" cy="3720337"/>
          </a:xfrm>
        </p:spPr>
        <p:txBody>
          <a:bodyPr lIns="91440" tIns="0" rIns="91440" bIns="0">
            <a:normAutofit/>
          </a:bodyPr>
          <a:lstStyle>
            <a:lvl1pPr marL="0" indent="0">
              <a:spcBef>
                <a:spcPts val="1000"/>
              </a:spcBef>
              <a:buNone/>
              <a:defRPr sz="1800"/>
            </a:lvl1pPr>
            <a:lvl2pPr marL="283464" indent="-283464">
              <a:spcBef>
                <a:spcPts val="1000"/>
              </a:spcBef>
              <a:defRPr sz="1800"/>
            </a:lvl2pPr>
            <a:lvl3pPr marL="283464" indent="-283464">
              <a:spcBef>
                <a:spcPts val="1000"/>
              </a:spcBef>
              <a:defRPr sz="1800"/>
            </a:lvl3pPr>
            <a:lvl4pPr marL="283464" indent="-283464">
              <a:spcBef>
                <a:spcPts val="1000"/>
              </a:spcBef>
              <a:defRPr sz="1800"/>
            </a:lvl4pPr>
            <a:lvl5pPr marL="283464" indent="-283464">
              <a:spcBef>
                <a:spcPts val="1000"/>
              </a:spcBef>
              <a:defRPr sz="1800"/>
            </a:lvl5pPr>
          </a:lstStyle>
          <a:p>
            <a:pPr lvl="0"/>
            <a:r>
              <a:rPr lang="en-US"/>
              <a:t>Click to add text</a:t>
            </a:r>
          </a:p>
          <a:p>
            <a:pPr lvl="1"/>
            <a:r>
              <a:rPr lang="en-US"/>
              <a:t>Second level</a:t>
            </a:r>
          </a:p>
          <a:p>
            <a:pPr lvl="2"/>
            <a:r>
              <a:rPr lang="en-US"/>
              <a:t>Third level</a:t>
            </a:r>
          </a:p>
          <a:p>
            <a:pPr lvl="3"/>
            <a:r>
              <a:rPr lang="en-US"/>
              <a:t>Fourth level</a:t>
            </a:r>
          </a:p>
          <a:p>
            <a:pPr lvl="4"/>
            <a:r>
              <a:rPr lang="en-US"/>
              <a:t>Fifth level</a:t>
            </a:r>
          </a:p>
        </p:txBody>
      </p:sp>
      <p:sp>
        <p:nvSpPr>
          <p:cNvPr id="25" name="Content Placeholder 5">
            <a:extLst>
              <a:ext uri="{FF2B5EF4-FFF2-40B4-BE49-F238E27FC236}">
                <a16:creationId xmlns:a16="http://schemas.microsoft.com/office/drawing/2014/main" id="{C2762372-3C12-61F8-F131-E4C08A2B1735}"/>
              </a:ext>
            </a:extLst>
          </p:cNvPr>
          <p:cNvSpPr>
            <a:spLocks noGrp="1"/>
          </p:cNvSpPr>
          <p:nvPr userDrawn="1">
            <p:ph sz="quarter" idx="4" hasCustomPrompt="1"/>
          </p:nvPr>
        </p:nvSpPr>
        <p:spPr>
          <a:xfrm>
            <a:off x="4782159" y="2303028"/>
            <a:ext cx="3284951" cy="3720337"/>
          </a:xfrm>
        </p:spPr>
        <p:txBody>
          <a:bodyPr lIns="91440" tIns="0" rIns="91440" bIns="0">
            <a:normAutofit/>
          </a:bodyPr>
          <a:lstStyle>
            <a:lvl1pPr marL="0" indent="0">
              <a:spcBef>
                <a:spcPts val="1000"/>
              </a:spcBef>
              <a:buNone/>
              <a:defRPr sz="1800"/>
            </a:lvl1pPr>
            <a:lvl2pPr marL="283464" indent="-283464">
              <a:spcBef>
                <a:spcPts val="1000"/>
              </a:spcBef>
              <a:defRPr sz="1800"/>
            </a:lvl2pPr>
            <a:lvl3pPr marL="283464" indent="-283464">
              <a:spcBef>
                <a:spcPts val="1000"/>
              </a:spcBef>
              <a:defRPr sz="1800"/>
            </a:lvl3pPr>
            <a:lvl4pPr marL="283464" indent="-283464">
              <a:spcBef>
                <a:spcPts val="1000"/>
              </a:spcBef>
              <a:defRPr sz="1800"/>
            </a:lvl4pPr>
            <a:lvl5pPr marL="283464" indent="-283464">
              <a:spcBef>
                <a:spcPts val="1000"/>
              </a:spcBef>
              <a:defRPr sz="1800"/>
            </a:lvl5pPr>
          </a:lstStyle>
          <a:p>
            <a:pPr lvl="0"/>
            <a:r>
              <a:rPr lang="en-US"/>
              <a:t>Click to add text</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68673327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meline 1">
    <p:spTree>
      <p:nvGrpSpPr>
        <p:cNvPr id="1" name=""/>
        <p:cNvGrpSpPr/>
        <p:nvPr/>
      </p:nvGrpSpPr>
      <p:grpSpPr>
        <a:xfrm>
          <a:off x="0" y="0"/>
          <a:ext cx="0" cy="0"/>
          <a:chOff x="0" y="0"/>
          <a:chExt cx="0" cy="0"/>
        </a:xfrm>
      </p:grpSpPr>
      <p:sp>
        <p:nvSpPr>
          <p:cNvPr id="33" name="Rectangle 32">
            <a:extLst>
              <a:ext uri="{FF2B5EF4-FFF2-40B4-BE49-F238E27FC236}">
                <a16:creationId xmlns:a16="http://schemas.microsoft.com/office/drawing/2014/main" id="{376CF4B8-1811-BD21-43A7-560AC4724F3B}"/>
              </a:ext>
              <a:ext uri="{C183D7F6-B498-43B3-948B-1728B52AA6E4}">
                <adec:decorative xmlns:adec="http://schemas.microsoft.com/office/drawing/2017/decorative" val="1"/>
              </a:ext>
            </a:extLst>
          </p:cNvPr>
          <p:cNvSpPr/>
          <p:nvPr userDrawn="1"/>
        </p:nvSpPr>
        <p:spPr>
          <a:xfrm>
            <a:off x="-24064" y="-400"/>
            <a:ext cx="12216063" cy="34671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sz="450"/>
          </a:p>
        </p:txBody>
      </p:sp>
      <p:sp>
        <p:nvSpPr>
          <p:cNvPr id="34" name="Rectangle 33">
            <a:extLst>
              <a:ext uri="{FF2B5EF4-FFF2-40B4-BE49-F238E27FC236}">
                <a16:creationId xmlns:a16="http://schemas.microsoft.com/office/drawing/2014/main" id="{30B7B4F0-D3BC-63DF-6429-F771BE5A3270}"/>
              </a:ext>
              <a:ext uri="{C183D7F6-B498-43B3-948B-1728B52AA6E4}">
                <adec:decorative xmlns:adec="http://schemas.microsoft.com/office/drawing/2017/decorative" val="1"/>
              </a:ext>
            </a:extLst>
          </p:cNvPr>
          <p:cNvSpPr/>
          <p:nvPr userDrawn="1"/>
        </p:nvSpPr>
        <p:spPr>
          <a:xfrm>
            <a:off x="443346" y="420493"/>
            <a:ext cx="11305309" cy="6026727"/>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2" name="Title 1">
            <a:extLst>
              <a:ext uri="{FF2B5EF4-FFF2-40B4-BE49-F238E27FC236}">
                <a16:creationId xmlns:a16="http://schemas.microsoft.com/office/drawing/2014/main" id="{A65C6DDD-D2BB-0153-0F53-9F7C17BDFD2B}"/>
              </a:ext>
            </a:extLst>
          </p:cNvPr>
          <p:cNvSpPr>
            <a:spLocks noGrp="1"/>
          </p:cNvSpPr>
          <p:nvPr>
            <p:ph type="title" hasCustomPrompt="1"/>
          </p:nvPr>
        </p:nvSpPr>
        <p:spPr>
          <a:xfrm>
            <a:off x="914400" y="965393"/>
            <a:ext cx="7631709" cy="1091627"/>
          </a:xfrm>
        </p:spPr>
        <p:txBody>
          <a:bodyPr tIns="0" bIns="0"/>
          <a:lstStyle>
            <a:lvl1pPr algn="l">
              <a:lnSpc>
                <a:spcPct val="100000"/>
              </a:lnSpc>
              <a:defRPr sz="3600">
                <a:solidFill>
                  <a:schemeClr val="accent6"/>
                </a:solidFill>
              </a:defRPr>
            </a:lvl1pPr>
          </a:lstStyle>
          <a:p>
            <a:r>
              <a:rPr lang="en-US"/>
              <a:t>Click to add title</a:t>
            </a:r>
          </a:p>
        </p:txBody>
      </p:sp>
      <p:sp>
        <p:nvSpPr>
          <p:cNvPr id="5" name="Content Placeholder 2">
            <a:extLst>
              <a:ext uri="{FF2B5EF4-FFF2-40B4-BE49-F238E27FC236}">
                <a16:creationId xmlns:a16="http://schemas.microsoft.com/office/drawing/2014/main" id="{0AADE444-940A-5A34-8C49-4F15BC33EEC7}"/>
              </a:ext>
            </a:extLst>
          </p:cNvPr>
          <p:cNvSpPr>
            <a:spLocks noGrp="1"/>
          </p:cNvSpPr>
          <p:nvPr>
            <p:ph sz="half" idx="15" hasCustomPrompt="1"/>
          </p:nvPr>
        </p:nvSpPr>
        <p:spPr>
          <a:xfrm>
            <a:off x="914400" y="2303028"/>
            <a:ext cx="3283119" cy="4144192"/>
          </a:xfrm>
        </p:spPr>
        <p:txBody>
          <a:bodyPr lIns="91440" tIns="0" rIns="91440" bIns="0">
            <a:normAutofit/>
          </a:bodyPr>
          <a:lstStyle>
            <a:lvl1pPr marL="457200" indent="-457200">
              <a:spcBef>
                <a:spcPts val="1000"/>
              </a:spcBef>
              <a:buFont typeface="+mj-lt"/>
              <a:buAutoNum type="arabicPeriod"/>
              <a:defRPr sz="1800"/>
            </a:lvl1pPr>
            <a:lvl2pPr marL="745236" indent="-342900">
              <a:spcBef>
                <a:spcPts val="1000"/>
              </a:spcBef>
              <a:buFont typeface="+mj-lt"/>
              <a:buAutoNum type="alphaLcPeriod"/>
              <a:defRPr sz="1800"/>
            </a:lvl2pPr>
            <a:lvl3pPr marL="1202436" indent="-342900">
              <a:spcBef>
                <a:spcPts val="1000"/>
              </a:spcBef>
              <a:buFont typeface="+mj-lt"/>
              <a:buAutoNum type="arabicParenR"/>
              <a:defRPr sz="1800"/>
            </a:lvl3pPr>
            <a:lvl4pPr marL="1659636" indent="-342900">
              <a:spcBef>
                <a:spcPts val="1000"/>
              </a:spcBef>
              <a:buFont typeface="+mj-lt"/>
              <a:buAutoNum type="alphaLcParenR"/>
              <a:defRPr sz="1800"/>
            </a:lvl4pPr>
            <a:lvl5pPr indent="-283464">
              <a:spcBef>
                <a:spcPts val="1000"/>
              </a:spcBef>
              <a:defRPr sz="1800"/>
            </a:lvl5pPr>
          </a:lstStyle>
          <a:p>
            <a:pPr lvl="0"/>
            <a:r>
              <a:rPr lang="en-US"/>
              <a:t>Click to add text</a:t>
            </a:r>
          </a:p>
          <a:p>
            <a:pPr lvl="1"/>
            <a:r>
              <a:rPr lang="en-US"/>
              <a:t>Second level</a:t>
            </a:r>
          </a:p>
          <a:p>
            <a:pPr lvl="2"/>
            <a:r>
              <a:rPr lang="en-US"/>
              <a:t>Third level</a:t>
            </a:r>
          </a:p>
          <a:p>
            <a:pPr lvl="3"/>
            <a:r>
              <a:rPr lang="en-US"/>
              <a:t>Fourth level</a:t>
            </a:r>
          </a:p>
        </p:txBody>
      </p:sp>
      <p:sp>
        <p:nvSpPr>
          <p:cNvPr id="3" name="Content Placeholder 2">
            <a:extLst>
              <a:ext uri="{FF2B5EF4-FFF2-40B4-BE49-F238E27FC236}">
                <a16:creationId xmlns:a16="http://schemas.microsoft.com/office/drawing/2014/main" id="{97A79FCB-9A9F-6B60-A95C-FCF020598DE3}"/>
              </a:ext>
            </a:extLst>
          </p:cNvPr>
          <p:cNvSpPr>
            <a:spLocks noGrp="1"/>
          </p:cNvSpPr>
          <p:nvPr>
            <p:ph sz="half" idx="1" hasCustomPrompt="1"/>
          </p:nvPr>
        </p:nvSpPr>
        <p:spPr>
          <a:xfrm>
            <a:off x="4782159" y="2303028"/>
            <a:ext cx="3763950" cy="4144192"/>
          </a:xfrm>
        </p:spPr>
        <p:txBody>
          <a:bodyPr lIns="91440" tIns="0" rIns="91440" bIns="0">
            <a:normAutofit/>
          </a:bodyPr>
          <a:lstStyle>
            <a:lvl1pPr marL="0" indent="0">
              <a:spcBef>
                <a:spcPts val="1000"/>
              </a:spcBef>
              <a:buNone/>
              <a:defRPr sz="1800"/>
            </a:lvl1pPr>
            <a:lvl2pPr indent="-283464">
              <a:spcBef>
                <a:spcPts val="1000"/>
              </a:spcBef>
              <a:defRPr sz="1800"/>
            </a:lvl2pPr>
            <a:lvl3pPr indent="-283464">
              <a:spcBef>
                <a:spcPts val="1000"/>
              </a:spcBef>
              <a:defRPr sz="1800"/>
            </a:lvl3pPr>
            <a:lvl4pPr indent="-283464">
              <a:spcBef>
                <a:spcPts val="1000"/>
              </a:spcBef>
              <a:defRPr sz="1800"/>
            </a:lvl4pPr>
            <a:lvl5pPr indent="-283464">
              <a:spcBef>
                <a:spcPts val="1000"/>
              </a:spcBef>
              <a:defRPr sz="1800"/>
            </a:lvl5pPr>
          </a:lstStyle>
          <a:p>
            <a:pPr lvl="0"/>
            <a:r>
              <a:rPr lang="en-US"/>
              <a:t>Click to add text</a:t>
            </a:r>
          </a:p>
          <a:p>
            <a:pPr lvl="1"/>
            <a:r>
              <a:rPr lang="en-US"/>
              <a:t>Second level</a:t>
            </a:r>
          </a:p>
          <a:p>
            <a:pPr lvl="2"/>
            <a:r>
              <a:rPr lang="en-US"/>
              <a:t>Third level</a:t>
            </a:r>
          </a:p>
          <a:p>
            <a:pPr lvl="3"/>
            <a:r>
              <a:rPr lang="en-US"/>
              <a:t>Fourth level</a:t>
            </a:r>
          </a:p>
          <a:p>
            <a:pPr lvl="4"/>
            <a:r>
              <a:rPr lang="en-US"/>
              <a:t>Fifth level</a:t>
            </a:r>
          </a:p>
        </p:txBody>
      </p:sp>
      <p:sp>
        <p:nvSpPr>
          <p:cNvPr id="31" name="Picture Placeholder 30">
            <a:extLst>
              <a:ext uri="{FF2B5EF4-FFF2-40B4-BE49-F238E27FC236}">
                <a16:creationId xmlns:a16="http://schemas.microsoft.com/office/drawing/2014/main" id="{2912B88E-830A-AD4C-378F-46EF5F77950C}"/>
              </a:ext>
            </a:extLst>
          </p:cNvPr>
          <p:cNvSpPr>
            <a:spLocks noGrp="1"/>
          </p:cNvSpPr>
          <p:nvPr>
            <p:ph type="pic" sz="quarter" idx="14" hasCustomPrompt="1"/>
          </p:nvPr>
        </p:nvSpPr>
        <p:spPr>
          <a:xfrm>
            <a:off x="8989454" y="965393"/>
            <a:ext cx="3202545" cy="5892607"/>
          </a:xfrm>
          <a:custGeom>
            <a:avLst/>
            <a:gdLst>
              <a:gd name="connsiteX0" fmla="*/ 0 w 3202545"/>
              <a:gd name="connsiteY0" fmla="*/ 0 h 6023366"/>
              <a:gd name="connsiteX1" fmla="*/ 3202545 w 3202545"/>
              <a:gd name="connsiteY1" fmla="*/ 0 h 6023366"/>
              <a:gd name="connsiteX2" fmla="*/ 3202545 w 3202545"/>
              <a:gd name="connsiteY2" fmla="*/ 3165406 h 6023366"/>
              <a:gd name="connsiteX3" fmla="*/ 2923656 w 3202545"/>
              <a:gd name="connsiteY3" fmla="*/ 3179481 h 6023366"/>
              <a:gd name="connsiteX4" fmla="*/ 364096 w 3202545"/>
              <a:gd name="connsiteY4" fmla="*/ 6016124 h 6023366"/>
              <a:gd name="connsiteX5" fmla="*/ 364096 w 3202545"/>
              <a:gd name="connsiteY5" fmla="*/ 6023364 h 6023366"/>
              <a:gd name="connsiteX6" fmla="*/ 1231541 w 3202545"/>
              <a:gd name="connsiteY6" fmla="*/ 6023364 h 6023366"/>
              <a:gd name="connsiteX7" fmla="*/ 1241636 w 3202545"/>
              <a:gd name="connsiteY7" fmla="*/ 5822974 h 6023366"/>
              <a:gd name="connsiteX8" fmla="*/ 3012253 w 3202545"/>
              <a:gd name="connsiteY8" fmla="*/ 4042481 h 6023366"/>
              <a:gd name="connsiteX9" fmla="*/ 3202545 w 3202545"/>
              <a:gd name="connsiteY9" fmla="*/ 4032784 h 6023366"/>
              <a:gd name="connsiteX10" fmla="*/ 3202545 w 3202545"/>
              <a:gd name="connsiteY10" fmla="*/ 4033098 h 6023366"/>
              <a:gd name="connsiteX11" fmla="*/ 3012291 w 3202545"/>
              <a:gd name="connsiteY11" fmla="*/ 4042794 h 6023366"/>
              <a:gd name="connsiteX12" fmla="*/ 1242011 w 3202545"/>
              <a:gd name="connsiteY12" fmla="*/ 5823008 h 6023366"/>
              <a:gd name="connsiteX13" fmla="*/ 1231918 w 3202545"/>
              <a:gd name="connsiteY13" fmla="*/ 6023365 h 6023366"/>
              <a:gd name="connsiteX14" fmla="*/ 3202545 w 3202545"/>
              <a:gd name="connsiteY14" fmla="*/ 6023365 h 6023366"/>
              <a:gd name="connsiteX15" fmla="*/ 3202545 w 3202545"/>
              <a:gd name="connsiteY15" fmla="*/ 6023366 h 6023366"/>
              <a:gd name="connsiteX16" fmla="*/ 0 w 3202545"/>
              <a:gd name="connsiteY16" fmla="*/ 6023366 h 60233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202545" h="6023366">
                <a:moveTo>
                  <a:pt x="0" y="0"/>
                </a:moveTo>
                <a:lnTo>
                  <a:pt x="3202545" y="0"/>
                </a:lnTo>
                <a:lnTo>
                  <a:pt x="3202545" y="3165406"/>
                </a:lnTo>
                <a:lnTo>
                  <a:pt x="2923656" y="3179481"/>
                </a:lnTo>
                <a:cubicBezTo>
                  <a:pt x="1485615" y="3325450"/>
                  <a:pt x="364096" y="4539349"/>
                  <a:pt x="364096" y="6016124"/>
                </a:cubicBezTo>
                <a:lnTo>
                  <a:pt x="364096" y="6023364"/>
                </a:lnTo>
                <a:lnTo>
                  <a:pt x="1231541" y="6023364"/>
                </a:lnTo>
                <a:lnTo>
                  <a:pt x="1241636" y="5822974"/>
                </a:lnTo>
                <a:cubicBezTo>
                  <a:pt x="1336361" y="4887576"/>
                  <a:pt x="2077946" y="4138236"/>
                  <a:pt x="3012253" y="4042481"/>
                </a:cubicBezTo>
                <a:lnTo>
                  <a:pt x="3202545" y="4032784"/>
                </a:lnTo>
                <a:lnTo>
                  <a:pt x="3202545" y="4033098"/>
                </a:lnTo>
                <a:lnTo>
                  <a:pt x="3012291" y="4042794"/>
                </a:lnTo>
                <a:cubicBezTo>
                  <a:pt x="2078162" y="4138534"/>
                  <a:pt x="1336718" y="4887757"/>
                  <a:pt x="1242011" y="5823008"/>
                </a:cubicBezTo>
                <a:lnTo>
                  <a:pt x="1231918" y="6023365"/>
                </a:lnTo>
                <a:lnTo>
                  <a:pt x="3202545" y="6023365"/>
                </a:lnTo>
                <a:lnTo>
                  <a:pt x="3202545" y="6023366"/>
                </a:lnTo>
                <a:lnTo>
                  <a:pt x="0" y="6023366"/>
                </a:lnTo>
                <a:close/>
              </a:path>
            </a:pathLst>
          </a:custGeom>
          <a:solidFill>
            <a:schemeClr val="accent4"/>
          </a:solidFill>
        </p:spPr>
        <p:txBody>
          <a:bodyPr wrap="square">
            <a:noAutofit/>
          </a:bodyPr>
          <a:lstStyle>
            <a:lvl1pPr marL="0" indent="0">
              <a:buNone/>
              <a:defRPr sz="1800"/>
            </a:lvl1pPr>
          </a:lstStyle>
          <a:p>
            <a:pPr lvl="0"/>
            <a:r>
              <a:rPr lang="en-US"/>
              <a:t>Click to add picture</a:t>
            </a:r>
          </a:p>
        </p:txBody>
      </p:sp>
      <p:grpSp>
        <p:nvGrpSpPr>
          <p:cNvPr id="32" name="Group 31">
            <a:extLst>
              <a:ext uri="{FF2B5EF4-FFF2-40B4-BE49-F238E27FC236}">
                <a16:creationId xmlns:a16="http://schemas.microsoft.com/office/drawing/2014/main" id="{B9152F76-E42E-3D76-6BDB-2FA0D69216AD}"/>
              </a:ext>
              <a:ext uri="{C183D7F6-B498-43B3-948B-1728B52AA6E4}">
                <adec:decorative xmlns:adec="http://schemas.microsoft.com/office/drawing/2017/decorative" val="1"/>
              </a:ext>
            </a:extLst>
          </p:cNvPr>
          <p:cNvGrpSpPr/>
          <p:nvPr userDrawn="1"/>
        </p:nvGrpSpPr>
        <p:grpSpPr>
          <a:xfrm>
            <a:off x="9353550" y="4000041"/>
            <a:ext cx="2838450" cy="2857959"/>
            <a:chOff x="12797096" y="4000041"/>
            <a:chExt cx="2838450" cy="2857959"/>
          </a:xfrm>
        </p:grpSpPr>
        <p:sp>
          <p:nvSpPr>
            <p:cNvPr id="20" name="Freeform: Shape 28">
              <a:extLst>
                <a:ext uri="{FF2B5EF4-FFF2-40B4-BE49-F238E27FC236}">
                  <a16:creationId xmlns:a16="http://schemas.microsoft.com/office/drawing/2014/main" id="{ED0348C7-D83F-0AD7-2539-41219A795693}"/>
                </a:ext>
                <a:ext uri="{C183D7F6-B498-43B3-948B-1728B52AA6E4}">
                  <adec:decorative xmlns:adec="http://schemas.microsoft.com/office/drawing/2017/decorative" val="1"/>
                </a:ext>
              </a:extLst>
            </p:cNvPr>
            <p:cNvSpPr/>
            <p:nvPr userDrawn="1"/>
          </p:nvSpPr>
          <p:spPr>
            <a:xfrm rot="10800000">
              <a:off x="12797096" y="4000041"/>
              <a:ext cx="2838450" cy="2857958"/>
            </a:xfrm>
            <a:custGeom>
              <a:avLst/>
              <a:gdLst>
                <a:gd name="connsiteX0" fmla="*/ 1971005 w 2838450"/>
                <a:gd name="connsiteY0" fmla="*/ 0 h 2857958"/>
                <a:gd name="connsiteX1" fmla="*/ 2838450 w 2838450"/>
                <a:gd name="connsiteY1" fmla="*/ 0 h 2857958"/>
                <a:gd name="connsiteX2" fmla="*/ 2838450 w 2838450"/>
                <a:gd name="connsiteY2" fmla="*/ 7240 h 2857958"/>
                <a:gd name="connsiteX3" fmla="*/ 278890 w 2838450"/>
                <a:gd name="connsiteY3" fmla="*/ 2843883 h 2857958"/>
                <a:gd name="connsiteX4" fmla="*/ 0 w 2838450"/>
                <a:gd name="connsiteY4" fmla="*/ 2857958 h 2857958"/>
                <a:gd name="connsiteX5" fmla="*/ 0 w 2838450"/>
                <a:gd name="connsiteY5" fmla="*/ 1990580 h 2857958"/>
                <a:gd name="connsiteX6" fmla="*/ 190293 w 2838450"/>
                <a:gd name="connsiteY6" fmla="*/ 1980883 h 2857958"/>
                <a:gd name="connsiteX7" fmla="*/ 1960910 w 2838450"/>
                <a:gd name="connsiteY7" fmla="*/ 200390 h 2857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838450" h="2857958">
                  <a:moveTo>
                    <a:pt x="1971005" y="0"/>
                  </a:moveTo>
                  <a:lnTo>
                    <a:pt x="2838450" y="0"/>
                  </a:lnTo>
                  <a:lnTo>
                    <a:pt x="2838450" y="7240"/>
                  </a:lnTo>
                  <a:cubicBezTo>
                    <a:pt x="2838450" y="1484015"/>
                    <a:pt x="1716931" y="2697914"/>
                    <a:pt x="278890" y="2843883"/>
                  </a:cubicBezTo>
                  <a:lnTo>
                    <a:pt x="0" y="2857958"/>
                  </a:lnTo>
                  <a:lnTo>
                    <a:pt x="0" y="1990580"/>
                  </a:lnTo>
                  <a:lnTo>
                    <a:pt x="190293" y="1980883"/>
                  </a:lnTo>
                  <a:cubicBezTo>
                    <a:pt x="1124600" y="1885128"/>
                    <a:pt x="1866185" y="1135788"/>
                    <a:pt x="1960910" y="200390"/>
                  </a:cubicBezTo>
                  <a:close/>
                </a:path>
              </a:pathLst>
            </a:custGeom>
            <a:solidFill>
              <a:schemeClr val="accent3"/>
            </a:solidFill>
            <a:ln>
              <a:noFill/>
            </a:ln>
          </p:spPr>
          <p:txBody>
            <a:bodyPr vert="horz" wrap="square" lIns="91440" tIns="45720" rIns="91440" bIns="45720" numCol="1" anchor="t" anchorCtr="0" compatLnSpc="1">
              <a:prstTxWarp prst="textNoShape">
                <a:avLst/>
              </a:prstTxWarp>
              <a:noAutofit/>
            </a:bodyPr>
            <a:lstStyle/>
            <a:p>
              <a:pPr lvl="0"/>
              <a:endParaRPr lang="en-US"/>
            </a:p>
          </p:txBody>
        </p:sp>
        <p:sp>
          <p:nvSpPr>
            <p:cNvPr id="21" name="Freeform: Shape 25">
              <a:extLst>
                <a:ext uri="{FF2B5EF4-FFF2-40B4-BE49-F238E27FC236}">
                  <a16:creationId xmlns:a16="http://schemas.microsoft.com/office/drawing/2014/main" id="{E911AA2D-BE77-278D-CD2E-2EB3E180F3B8}"/>
                </a:ext>
                <a:ext uri="{C183D7F6-B498-43B3-948B-1728B52AA6E4}">
                  <adec:decorative xmlns:adec="http://schemas.microsoft.com/office/drawing/2017/decorative" val="1"/>
                </a:ext>
              </a:extLst>
            </p:cNvPr>
            <p:cNvSpPr/>
            <p:nvPr userDrawn="1"/>
          </p:nvSpPr>
          <p:spPr>
            <a:xfrm rot="10800000">
              <a:off x="13664918" y="4867733"/>
              <a:ext cx="1970627" cy="1990267"/>
            </a:xfrm>
            <a:custGeom>
              <a:avLst/>
              <a:gdLst>
                <a:gd name="connsiteX0" fmla="*/ 0 w 1970627"/>
                <a:gd name="connsiteY0" fmla="*/ 0 h 1990267"/>
                <a:gd name="connsiteX1" fmla="*/ 1970627 w 1970627"/>
                <a:gd name="connsiteY1" fmla="*/ 0 h 1990267"/>
                <a:gd name="connsiteX2" fmla="*/ 1960534 w 1970627"/>
                <a:gd name="connsiteY2" fmla="*/ 200357 h 1990267"/>
                <a:gd name="connsiteX3" fmla="*/ 190254 w 1970627"/>
                <a:gd name="connsiteY3" fmla="*/ 1980571 h 1990267"/>
                <a:gd name="connsiteX4" fmla="*/ 0 w 1970627"/>
                <a:gd name="connsiteY4" fmla="*/ 1990267 h 19902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70627" h="1990267">
                  <a:moveTo>
                    <a:pt x="0" y="0"/>
                  </a:moveTo>
                  <a:lnTo>
                    <a:pt x="1970627" y="0"/>
                  </a:lnTo>
                  <a:lnTo>
                    <a:pt x="1960534" y="200357"/>
                  </a:lnTo>
                  <a:cubicBezTo>
                    <a:pt x="1865827" y="1135608"/>
                    <a:pt x="1124383" y="1884831"/>
                    <a:pt x="190254" y="1980571"/>
                  </a:cubicBezTo>
                  <a:lnTo>
                    <a:pt x="0" y="1990267"/>
                  </a:lnTo>
                  <a:close/>
                </a:path>
              </a:pathLst>
            </a:custGeom>
            <a:solidFill>
              <a:schemeClr val="accent1"/>
            </a:solidFill>
            <a:ln>
              <a:noFill/>
            </a:ln>
          </p:spPr>
          <p:txBody>
            <a:bodyPr vert="horz" wrap="square" lIns="91440" tIns="45720" rIns="91440" bIns="45720" numCol="1" anchor="t" anchorCtr="0" compatLnSpc="1">
              <a:prstTxWarp prst="textNoShape">
                <a:avLst/>
              </a:prstTxWarp>
              <a:noAutofit/>
            </a:bodyPr>
            <a:lstStyle/>
            <a:p>
              <a:pPr lvl="0"/>
              <a:endParaRPr lang="en-US">
                <a:solidFill>
                  <a:schemeClr val="tx1"/>
                </a:solidFill>
              </a:endParaRPr>
            </a:p>
          </p:txBody>
        </p:sp>
        <p:sp>
          <p:nvSpPr>
            <p:cNvPr id="22" name="Freeform: Shape 15">
              <a:extLst>
                <a:ext uri="{FF2B5EF4-FFF2-40B4-BE49-F238E27FC236}">
                  <a16:creationId xmlns:a16="http://schemas.microsoft.com/office/drawing/2014/main" id="{B6CE0BA6-C0FD-AC39-6C31-8477E0CAFDB0}"/>
                </a:ext>
                <a:ext uri="{C183D7F6-B498-43B3-948B-1728B52AA6E4}">
                  <adec:decorative xmlns:adec="http://schemas.microsoft.com/office/drawing/2017/decorative" val="1"/>
                </a:ext>
              </a:extLst>
            </p:cNvPr>
            <p:cNvSpPr/>
            <p:nvPr userDrawn="1"/>
          </p:nvSpPr>
          <p:spPr>
            <a:xfrm rot="10800000">
              <a:off x="14632096" y="5844983"/>
              <a:ext cx="1003449" cy="1013015"/>
            </a:xfrm>
            <a:custGeom>
              <a:avLst/>
              <a:gdLst>
                <a:gd name="connsiteX0" fmla="*/ 0 w 1003449"/>
                <a:gd name="connsiteY0" fmla="*/ 0 h 1013015"/>
                <a:gd name="connsiteX1" fmla="*/ 1003449 w 1003449"/>
                <a:gd name="connsiteY1" fmla="*/ 0 h 1013015"/>
                <a:gd name="connsiteX2" fmla="*/ 998306 w 1003449"/>
                <a:gd name="connsiteY2" fmla="*/ 100639 h 1013015"/>
                <a:gd name="connsiteX3" fmla="*/ 90663 w 1003449"/>
                <a:gd name="connsiteY3" fmla="*/ 1008380 h 1013015"/>
                <a:gd name="connsiteX4" fmla="*/ 0 w 1003449"/>
                <a:gd name="connsiteY4" fmla="*/ 1013015 h 101301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3449" h="1013015">
                  <a:moveTo>
                    <a:pt x="0" y="0"/>
                  </a:moveTo>
                  <a:lnTo>
                    <a:pt x="1003449" y="0"/>
                  </a:lnTo>
                  <a:lnTo>
                    <a:pt x="998306" y="100639"/>
                  </a:lnTo>
                  <a:cubicBezTo>
                    <a:pt x="949402" y="576784"/>
                    <a:pt x="566756" y="959471"/>
                    <a:pt x="90663" y="1008380"/>
                  </a:cubicBezTo>
                  <a:lnTo>
                    <a:pt x="0" y="1013015"/>
                  </a:lnTo>
                  <a:close/>
                </a:path>
              </a:pathLst>
            </a:custGeom>
            <a:solidFill>
              <a:schemeClr val="bg1"/>
            </a:solidFill>
            <a:ln>
              <a:noFill/>
            </a:ln>
          </p:spPr>
          <p:txBody>
            <a:bodyPr vert="horz" wrap="square" lIns="91440" tIns="45720" rIns="91440" bIns="45720" numCol="1" anchor="t" anchorCtr="0" compatLnSpc="1">
              <a:prstTxWarp prst="textNoShape">
                <a:avLst/>
              </a:prstTxWarp>
              <a:noAutofit/>
            </a:bodyPr>
            <a:lstStyle/>
            <a:p>
              <a:pPr lvl="0"/>
              <a:endParaRPr lang="en-US">
                <a:solidFill>
                  <a:schemeClr val="tx1"/>
                </a:solidFill>
              </a:endParaRPr>
            </a:p>
          </p:txBody>
        </p:sp>
        <p:sp>
          <p:nvSpPr>
            <p:cNvPr id="23" name="Image 2">
              <a:extLst>
                <a:ext uri="{FF2B5EF4-FFF2-40B4-BE49-F238E27FC236}">
                  <a16:creationId xmlns:a16="http://schemas.microsoft.com/office/drawing/2014/main" id="{666AD1A4-36DE-12F3-BB78-BA678A59572C}"/>
                </a:ext>
                <a:ext uri="{C183D7F6-B498-43B3-948B-1728B52AA6E4}">
                  <adec:decorative xmlns:adec="http://schemas.microsoft.com/office/drawing/2017/decorative" val="1"/>
                </a:ext>
              </a:extLst>
            </p:cNvPr>
            <p:cNvSpPr/>
            <p:nvPr userDrawn="1"/>
          </p:nvSpPr>
          <p:spPr>
            <a:xfrm rot="10800000">
              <a:off x="13402193" y="5492845"/>
              <a:ext cx="775021" cy="775021"/>
            </a:xfrm>
            <a:custGeom>
              <a:avLst/>
              <a:gdLst>
                <a:gd name="connsiteX0" fmla="*/ 387511 w 775021"/>
                <a:gd name="connsiteY0" fmla="*/ 775021 h 775021"/>
                <a:gd name="connsiteX1" fmla="*/ 775021 w 775021"/>
                <a:gd name="connsiteY1" fmla="*/ 387511 h 775021"/>
                <a:gd name="connsiteX2" fmla="*/ 387511 w 775021"/>
                <a:gd name="connsiteY2" fmla="*/ 0 h 775021"/>
                <a:gd name="connsiteX3" fmla="*/ 0 w 775021"/>
                <a:gd name="connsiteY3" fmla="*/ 387511 h 775021"/>
                <a:gd name="connsiteX4" fmla="*/ 387511 w 775021"/>
                <a:gd name="connsiteY4" fmla="*/ 775021 h 7750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5021" h="775021">
                  <a:moveTo>
                    <a:pt x="387511" y="775021"/>
                  </a:moveTo>
                  <a:cubicBezTo>
                    <a:pt x="601527" y="775021"/>
                    <a:pt x="775021" y="601527"/>
                    <a:pt x="775021" y="387511"/>
                  </a:cubicBezTo>
                  <a:cubicBezTo>
                    <a:pt x="775021" y="173494"/>
                    <a:pt x="601527" y="0"/>
                    <a:pt x="387511" y="0"/>
                  </a:cubicBezTo>
                  <a:cubicBezTo>
                    <a:pt x="173494" y="0"/>
                    <a:pt x="0" y="173494"/>
                    <a:pt x="0" y="387511"/>
                  </a:cubicBezTo>
                  <a:cubicBezTo>
                    <a:pt x="0" y="601527"/>
                    <a:pt x="173494" y="775021"/>
                    <a:pt x="387511" y="775021"/>
                  </a:cubicBezTo>
                  <a:close/>
                </a:path>
              </a:pathLst>
            </a:custGeom>
            <a:solidFill>
              <a:schemeClr val="accent6"/>
            </a:solidFill>
            <a:ln w="3801" cap="flat">
              <a:noFill/>
              <a:prstDash val="solid"/>
              <a:miter/>
            </a:ln>
          </p:spPr>
          <p:txBody>
            <a:bodyPr rtlCol="0" anchor="ctr"/>
            <a:lstStyle/>
            <a:p>
              <a:endParaRPr lang="en-US"/>
            </a:p>
          </p:txBody>
        </p:sp>
      </p:grpSp>
      <p:sp>
        <p:nvSpPr>
          <p:cNvPr id="44" name="Slide Number Placeholder 2">
            <a:extLst>
              <a:ext uri="{FF2B5EF4-FFF2-40B4-BE49-F238E27FC236}">
                <a16:creationId xmlns:a16="http://schemas.microsoft.com/office/drawing/2014/main" id="{79071EEC-EAD1-8B22-009A-68E74589AA8D}"/>
              </a:ext>
            </a:extLst>
          </p:cNvPr>
          <p:cNvSpPr>
            <a:spLocks noGrp="1"/>
          </p:cNvSpPr>
          <p:nvPr>
            <p:ph type="sldNum" sz="quarter" idx="10"/>
          </p:nvPr>
        </p:nvSpPr>
        <p:spPr>
          <a:xfrm>
            <a:off x="10358437" y="457199"/>
            <a:ext cx="1067589" cy="471489"/>
          </a:xfrm>
        </p:spPr>
        <p:txBody>
          <a:bodyPr/>
          <a:lstStyle>
            <a:lvl1pPr>
              <a:defRPr sz="1600">
                <a:latin typeface="+mj-lt"/>
              </a:defRPr>
            </a:lvl1pPr>
          </a:lstStyle>
          <a:p>
            <a:fld id="{48F63A3B-78C7-47BE-AE5E-E10140E04643}" type="slidenum">
              <a:rPr lang="en-US" smtClean="0"/>
              <a:pPr/>
              <a:t>‹#›</a:t>
            </a:fld>
            <a:endParaRPr lang="en-US"/>
          </a:p>
        </p:txBody>
      </p:sp>
    </p:spTree>
    <p:extLst>
      <p:ext uri="{BB962C8B-B14F-4D97-AF65-F5344CB8AC3E}">
        <p14:creationId xmlns:p14="http://schemas.microsoft.com/office/powerpoint/2010/main" val="318362045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Summary 2">
    <p:spTree>
      <p:nvGrpSpPr>
        <p:cNvPr id="1" name=""/>
        <p:cNvGrpSpPr/>
        <p:nvPr/>
      </p:nvGrpSpPr>
      <p:grpSpPr>
        <a:xfrm>
          <a:off x="0" y="0"/>
          <a:ext cx="0" cy="0"/>
          <a:chOff x="0" y="0"/>
          <a:chExt cx="0" cy="0"/>
        </a:xfrm>
      </p:grpSpPr>
      <p:sp>
        <p:nvSpPr>
          <p:cNvPr id="5" name="Freeform 4">
            <a:extLst>
              <a:ext uri="{FF2B5EF4-FFF2-40B4-BE49-F238E27FC236}">
                <a16:creationId xmlns:a16="http://schemas.microsoft.com/office/drawing/2014/main" id="{28259CF0-6BC5-3693-6F49-C4489C07C317}"/>
              </a:ext>
              <a:ext uri="{C183D7F6-B498-43B3-948B-1728B52AA6E4}">
                <adec:decorative xmlns:adec="http://schemas.microsoft.com/office/drawing/2017/decorative" val="1"/>
              </a:ext>
            </a:extLst>
          </p:cNvPr>
          <p:cNvSpPr/>
          <p:nvPr/>
        </p:nvSpPr>
        <p:spPr>
          <a:xfrm>
            <a:off x="8989454" y="-2546"/>
            <a:ext cx="3202546" cy="3441072"/>
          </a:xfrm>
          <a:custGeom>
            <a:avLst/>
            <a:gdLst>
              <a:gd name="connsiteX0" fmla="*/ 3202546 w 3202546"/>
              <a:gd name="connsiteY0" fmla="*/ 0 h 3441072"/>
              <a:gd name="connsiteX1" fmla="*/ 3202546 w 3202546"/>
              <a:gd name="connsiteY1" fmla="*/ 3441072 h 3441072"/>
              <a:gd name="connsiteX2" fmla="*/ 0 w 3202546"/>
              <a:gd name="connsiteY2" fmla="*/ 3441072 h 3441072"/>
              <a:gd name="connsiteX3" fmla="*/ 3082686 w 3202546"/>
              <a:gd name="connsiteY3" fmla="*/ 6086 h 3441072"/>
            </a:gdLst>
            <a:ahLst/>
            <a:cxnLst>
              <a:cxn ang="0">
                <a:pos x="connsiteX0" y="connsiteY0"/>
              </a:cxn>
              <a:cxn ang="0">
                <a:pos x="connsiteX1" y="connsiteY1"/>
              </a:cxn>
              <a:cxn ang="0">
                <a:pos x="connsiteX2" y="connsiteY2"/>
              </a:cxn>
              <a:cxn ang="0">
                <a:pos x="connsiteX3" y="connsiteY3"/>
              </a:cxn>
            </a:cxnLst>
            <a:rect l="l" t="t" r="r" b="b"/>
            <a:pathLst>
              <a:path w="3202546" h="3441072">
                <a:moveTo>
                  <a:pt x="3202546" y="0"/>
                </a:moveTo>
                <a:lnTo>
                  <a:pt x="3202546" y="3441072"/>
                </a:lnTo>
                <a:lnTo>
                  <a:pt x="0" y="3441072"/>
                </a:lnTo>
                <a:cubicBezTo>
                  <a:pt x="0" y="1653352"/>
                  <a:pt x="1351216" y="182908"/>
                  <a:pt x="3082686" y="6086"/>
                </a:cubicBezTo>
                <a:close/>
              </a:path>
            </a:pathLst>
          </a:custGeom>
          <a:solidFill>
            <a:schemeClr val="accent1"/>
          </a:solidFill>
          <a:ln w="4756" cap="flat">
            <a:noFill/>
            <a:prstDash val="solid"/>
            <a:miter/>
          </a:ln>
        </p:spPr>
        <p:txBody>
          <a:bodyPr wrap="square" rtlCol="0" anchor="ctr">
            <a:noAutofit/>
          </a:bodyPr>
          <a:lstStyle/>
          <a:p>
            <a:endParaRPr lang="en-US"/>
          </a:p>
        </p:txBody>
      </p:sp>
      <p:sp>
        <p:nvSpPr>
          <p:cNvPr id="26" name="Image 4">
            <a:extLst>
              <a:ext uri="{FF2B5EF4-FFF2-40B4-BE49-F238E27FC236}">
                <a16:creationId xmlns:a16="http://schemas.microsoft.com/office/drawing/2014/main" id="{9019DA73-2516-F3D2-ECDB-620C90483DB3}"/>
              </a:ext>
              <a:ext uri="{C183D7F6-B498-43B3-948B-1728B52AA6E4}">
                <adec:decorative xmlns:adec="http://schemas.microsoft.com/office/drawing/2017/decorative" val="1"/>
              </a:ext>
            </a:extLst>
          </p:cNvPr>
          <p:cNvSpPr/>
          <p:nvPr/>
        </p:nvSpPr>
        <p:spPr>
          <a:xfrm flipV="1">
            <a:off x="9991725" y="1247775"/>
            <a:ext cx="2200275" cy="2181225"/>
          </a:xfrm>
          <a:custGeom>
            <a:avLst/>
            <a:gdLst>
              <a:gd name="connsiteX0" fmla="*/ 0 w 2200275"/>
              <a:gd name="connsiteY0" fmla="*/ 0 h 2181225"/>
              <a:gd name="connsiteX1" fmla="*/ 2200275 w 2200275"/>
              <a:gd name="connsiteY1" fmla="*/ 2181225 h 2181225"/>
              <a:gd name="connsiteX2" fmla="*/ 2200275 w 2200275"/>
              <a:gd name="connsiteY2" fmla="*/ 0 h 2181225"/>
              <a:gd name="connsiteX3" fmla="*/ 0 w 2200275"/>
              <a:gd name="connsiteY3" fmla="*/ 0 h 2181225"/>
            </a:gdLst>
            <a:ahLst/>
            <a:cxnLst>
              <a:cxn ang="0">
                <a:pos x="connsiteX0" y="connsiteY0"/>
              </a:cxn>
              <a:cxn ang="0">
                <a:pos x="connsiteX1" y="connsiteY1"/>
              </a:cxn>
              <a:cxn ang="0">
                <a:pos x="connsiteX2" y="connsiteY2"/>
              </a:cxn>
              <a:cxn ang="0">
                <a:pos x="connsiteX3" y="connsiteY3"/>
              </a:cxn>
            </a:cxnLst>
            <a:rect l="l" t="t" r="r" b="b"/>
            <a:pathLst>
              <a:path w="2200275" h="2181225">
                <a:moveTo>
                  <a:pt x="0" y="0"/>
                </a:moveTo>
                <a:cubicBezTo>
                  <a:pt x="0" y="1204689"/>
                  <a:pt x="985061" y="2181225"/>
                  <a:pt x="2200275" y="2181225"/>
                </a:cubicBezTo>
                <a:lnTo>
                  <a:pt x="2200275" y="0"/>
                </a:lnTo>
                <a:lnTo>
                  <a:pt x="0" y="0"/>
                </a:lnTo>
                <a:close/>
              </a:path>
            </a:pathLst>
          </a:custGeom>
          <a:solidFill>
            <a:schemeClr val="accent4"/>
          </a:solidFill>
          <a:ln w="4763" cap="flat">
            <a:noFill/>
            <a:prstDash val="solid"/>
            <a:miter/>
          </a:ln>
        </p:spPr>
        <p:txBody>
          <a:bodyPr rtlCol="0" anchor="ctr"/>
          <a:lstStyle/>
          <a:p>
            <a:endParaRPr lang="en-US"/>
          </a:p>
        </p:txBody>
      </p:sp>
      <p:sp>
        <p:nvSpPr>
          <p:cNvPr id="14" name="Freeform 13">
            <a:extLst>
              <a:ext uri="{FF2B5EF4-FFF2-40B4-BE49-F238E27FC236}">
                <a16:creationId xmlns:a16="http://schemas.microsoft.com/office/drawing/2014/main" id="{5665DA82-D253-8EC5-5DFB-F0266ED9FBB4}"/>
              </a:ext>
              <a:ext uri="{C183D7F6-B498-43B3-948B-1728B52AA6E4}">
                <adec:decorative xmlns:adec="http://schemas.microsoft.com/office/drawing/2017/decorative" val="1"/>
              </a:ext>
            </a:extLst>
          </p:cNvPr>
          <p:cNvSpPr/>
          <p:nvPr/>
        </p:nvSpPr>
        <p:spPr>
          <a:xfrm flipV="1">
            <a:off x="-20086" y="5331514"/>
            <a:ext cx="2148416" cy="1526486"/>
          </a:xfrm>
          <a:custGeom>
            <a:avLst/>
            <a:gdLst>
              <a:gd name="connsiteX0" fmla="*/ 0 w 2148416"/>
              <a:gd name="connsiteY0" fmla="*/ 1526486 h 1526486"/>
              <a:gd name="connsiteX1" fmla="*/ 2098930 w 2148416"/>
              <a:gd name="connsiteY1" fmla="*/ 135201 h 1526486"/>
              <a:gd name="connsiteX2" fmla="*/ 2148416 w 2148416"/>
              <a:gd name="connsiteY2" fmla="*/ 0 h 1526486"/>
              <a:gd name="connsiteX3" fmla="*/ 0 w 2148416"/>
              <a:gd name="connsiteY3" fmla="*/ 0 h 1526486"/>
            </a:gdLst>
            <a:ahLst/>
            <a:cxnLst>
              <a:cxn ang="0">
                <a:pos x="connsiteX0" y="connsiteY0"/>
              </a:cxn>
              <a:cxn ang="0">
                <a:pos x="connsiteX1" y="connsiteY1"/>
              </a:cxn>
              <a:cxn ang="0">
                <a:pos x="connsiteX2" y="connsiteY2"/>
              </a:cxn>
              <a:cxn ang="0">
                <a:pos x="connsiteX3" y="connsiteY3"/>
              </a:cxn>
            </a:cxnLst>
            <a:rect l="l" t="t" r="r" b="b"/>
            <a:pathLst>
              <a:path w="2148416" h="1526486">
                <a:moveTo>
                  <a:pt x="0" y="1526486"/>
                </a:moveTo>
                <a:cubicBezTo>
                  <a:pt x="943526" y="1526486"/>
                  <a:pt x="1753109" y="952785"/>
                  <a:pt x="2098930" y="135201"/>
                </a:cubicBezTo>
                <a:lnTo>
                  <a:pt x="2148416" y="0"/>
                </a:lnTo>
                <a:lnTo>
                  <a:pt x="0" y="0"/>
                </a:lnTo>
                <a:close/>
              </a:path>
            </a:pathLst>
          </a:custGeom>
          <a:solidFill>
            <a:schemeClr val="accent4">
              <a:alpha val="50000"/>
            </a:schemeClr>
          </a:solidFill>
          <a:ln w="5083" cap="flat">
            <a:noFill/>
            <a:prstDash val="solid"/>
            <a:miter/>
          </a:ln>
        </p:spPr>
        <p:txBody>
          <a:bodyPr wrap="square" rtlCol="0" anchor="ctr">
            <a:noAutofit/>
          </a:bodyPr>
          <a:lstStyle/>
          <a:p>
            <a:endParaRPr lang="en-US"/>
          </a:p>
        </p:txBody>
      </p:sp>
      <p:pic>
        <p:nvPicPr>
          <p:cNvPr id="21" name="Image 2">
            <a:extLst>
              <a:ext uri="{FF2B5EF4-FFF2-40B4-BE49-F238E27FC236}">
                <a16:creationId xmlns:a16="http://schemas.microsoft.com/office/drawing/2014/main" id="{A8B7F1F1-806C-8D65-7340-220A0C4653C8}"/>
              </a:ext>
              <a:ext uri="{C183D7F6-B498-43B3-948B-1728B52AA6E4}">
                <adec:decorative xmlns:adec="http://schemas.microsoft.com/office/drawing/2017/decorative" val="1"/>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p:blipFill>
        <p:spPr>
          <a:xfrm rot="5400000">
            <a:off x="9991886" y="1247775"/>
            <a:ext cx="2200114" cy="2200114"/>
          </a:xfrm>
          <a:prstGeom prst="rect">
            <a:avLst/>
          </a:prstGeom>
        </p:spPr>
      </p:pic>
      <p:sp>
        <p:nvSpPr>
          <p:cNvPr id="12" name="Freeform 11">
            <a:extLst>
              <a:ext uri="{FF2B5EF4-FFF2-40B4-BE49-F238E27FC236}">
                <a16:creationId xmlns:a16="http://schemas.microsoft.com/office/drawing/2014/main" id="{E76518D4-6149-BA03-3BE5-6A13A792C115}"/>
              </a:ext>
              <a:ext uri="{C183D7F6-B498-43B3-948B-1728B52AA6E4}">
                <adec:decorative xmlns:adec="http://schemas.microsoft.com/office/drawing/2017/decorative" val="1"/>
              </a:ext>
            </a:extLst>
          </p:cNvPr>
          <p:cNvSpPr/>
          <p:nvPr/>
        </p:nvSpPr>
        <p:spPr>
          <a:xfrm>
            <a:off x="1540428" y="6470488"/>
            <a:ext cx="775021" cy="387513"/>
          </a:xfrm>
          <a:custGeom>
            <a:avLst/>
            <a:gdLst>
              <a:gd name="connsiteX0" fmla="*/ 387511 w 775021"/>
              <a:gd name="connsiteY0" fmla="*/ 0 h 387513"/>
              <a:gd name="connsiteX1" fmla="*/ 775021 w 775021"/>
              <a:gd name="connsiteY1" fmla="*/ 387511 h 387513"/>
              <a:gd name="connsiteX2" fmla="*/ 775021 w 775021"/>
              <a:gd name="connsiteY2" fmla="*/ 387513 h 387513"/>
              <a:gd name="connsiteX3" fmla="*/ 1 w 775021"/>
              <a:gd name="connsiteY3" fmla="*/ 387513 h 387513"/>
              <a:gd name="connsiteX4" fmla="*/ 0 w 775021"/>
              <a:gd name="connsiteY4" fmla="*/ 387511 h 387513"/>
              <a:gd name="connsiteX5" fmla="*/ 387511 w 775021"/>
              <a:gd name="connsiteY5" fmla="*/ 0 h 3875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75021" h="387513">
                <a:moveTo>
                  <a:pt x="387511" y="0"/>
                </a:moveTo>
                <a:cubicBezTo>
                  <a:pt x="601527" y="0"/>
                  <a:pt x="775021" y="173494"/>
                  <a:pt x="775021" y="387511"/>
                </a:cubicBezTo>
                <a:lnTo>
                  <a:pt x="775021" y="387513"/>
                </a:lnTo>
                <a:lnTo>
                  <a:pt x="1" y="387513"/>
                </a:lnTo>
                <a:lnTo>
                  <a:pt x="0" y="387511"/>
                </a:lnTo>
                <a:cubicBezTo>
                  <a:pt x="0" y="173494"/>
                  <a:pt x="173494" y="0"/>
                  <a:pt x="387511" y="0"/>
                </a:cubicBezTo>
                <a:close/>
              </a:path>
            </a:pathLst>
          </a:custGeom>
          <a:solidFill>
            <a:schemeClr val="accent6"/>
          </a:solidFill>
          <a:ln w="3801" cap="flat">
            <a:noFill/>
            <a:prstDash val="solid"/>
            <a:miter/>
          </a:ln>
        </p:spPr>
        <p:txBody>
          <a:bodyPr wrap="square" rtlCol="0" anchor="ctr">
            <a:noAutofit/>
          </a:bodyPr>
          <a:lstStyle/>
          <a:p>
            <a:endParaRPr lang="en-US"/>
          </a:p>
        </p:txBody>
      </p:sp>
      <p:sp>
        <p:nvSpPr>
          <p:cNvPr id="2" name="Title 1"/>
          <p:cNvSpPr>
            <a:spLocks noGrp="1"/>
          </p:cNvSpPr>
          <p:nvPr>
            <p:ph type="title"/>
          </p:nvPr>
        </p:nvSpPr>
        <p:spPr>
          <a:xfrm>
            <a:off x="914400" y="1057274"/>
            <a:ext cx="7843837" cy="1012782"/>
          </a:xfrm>
        </p:spPr>
        <p:txBody>
          <a:bodyPr tIns="0" bIns="0">
            <a:noAutofit/>
          </a:bodyPr>
          <a:lstStyle>
            <a:lvl1pPr algn="l">
              <a:lnSpc>
                <a:spcPct val="100000"/>
              </a:lnSpc>
              <a:defRPr sz="3600" b="1"/>
            </a:lvl1pPr>
          </a:lstStyle>
          <a:p>
            <a:endParaRPr lang="en-US"/>
          </a:p>
        </p:txBody>
      </p:sp>
      <p:sp>
        <p:nvSpPr>
          <p:cNvPr id="30" name="Content Placeholder 2">
            <a:extLst>
              <a:ext uri="{FF2B5EF4-FFF2-40B4-BE49-F238E27FC236}">
                <a16:creationId xmlns:a16="http://schemas.microsoft.com/office/drawing/2014/main" id="{58F56A7F-403C-059D-4B58-A8D59888A158}"/>
              </a:ext>
            </a:extLst>
          </p:cNvPr>
          <p:cNvSpPr>
            <a:spLocks noGrp="1"/>
          </p:cNvSpPr>
          <p:nvPr>
            <p:ph idx="13" hasCustomPrompt="1"/>
          </p:nvPr>
        </p:nvSpPr>
        <p:spPr>
          <a:xfrm>
            <a:off x="914400" y="2331791"/>
            <a:ext cx="6903076" cy="3721817"/>
          </a:xfrm>
        </p:spPr>
        <p:txBody>
          <a:bodyPr tIns="0" bIns="0">
            <a:normAutofit/>
          </a:bodyPr>
          <a:lstStyle>
            <a:lvl1pPr marL="0" indent="0">
              <a:lnSpc>
                <a:spcPct val="100000"/>
              </a:lnSpc>
              <a:spcBef>
                <a:spcPts val="0"/>
              </a:spcBef>
              <a:buNone/>
              <a:defRPr sz="2400"/>
            </a:lvl1pPr>
            <a:lvl2pPr marL="347472">
              <a:lnSpc>
                <a:spcPct val="100000"/>
              </a:lnSpc>
              <a:spcBef>
                <a:spcPts val="0"/>
              </a:spcBef>
              <a:defRPr sz="2400"/>
            </a:lvl2pPr>
            <a:lvl3pPr marL="685800">
              <a:lnSpc>
                <a:spcPct val="100000"/>
              </a:lnSpc>
              <a:spcBef>
                <a:spcPts val="0"/>
              </a:spcBef>
              <a:defRPr sz="2400"/>
            </a:lvl3pPr>
          </a:lstStyle>
          <a:p>
            <a:pPr lvl="0"/>
            <a:r>
              <a:rPr lang="en-US"/>
              <a:t>Click to add text</a:t>
            </a:r>
          </a:p>
          <a:p>
            <a:pPr lvl="1"/>
            <a:r>
              <a:rPr lang="en-US"/>
              <a:t>Second level</a:t>
            </a:r>
          </a:p>
          <a:p>
            <a:pPr lvl="2"/>
            <a:r>
              <a:rPr lang="en-US"/>
              <a:t>Third level</a:t>
            </a:r>
          </a:p>
        </p:txBody>
      </p:sp>
      <p:sp>
        <p:nvSpPr>
          <p:cNvPr id="10" name="Picture Placeholder 9">
            <a:extLst>
              <a:ext uri="{FF2B5EF4-FFF2-40B4-BE49-F238E27FC236}">
                <a16:creationId xmlns:a16="http://schemas.microsoft.com/office/drawing/2014/main" id="{0723BF40-731C-2A5B-FC2F-B59DEF431C66}"/>
              </a:ext>
            </a:extLst>
          </p:cNvPr>
          <p:cNvSpPr>
            <a:spLocks noGrp="1"/>
          </p:cNvSpPr>
          <p:nvPr>
            <p:ph type="pic" sz="quarter" idx="14"/>
          </p:nvPr>
        </p:nvSpPr>
        <p:spPr>
          <a:xfrm>
            <a:off x="8989454" y="3405189"/>
            <a:ext cx="3202546" cy="3452811"/>
          </a:xfrm>
          <a:solidFill>
            <a:schemeClr val="accent1"/>
          </a:solidFill>
        </p:spPr>
        <p:txBody>
          <a:bodyPr>
            <a:normAutofit/>
          </a:bodyPr>
          <a:lstStyle>
            <a:lvl1pPr marL="0" indent="0">
              <a:buNone/>
              <a:defRPr sz="1800"/>
            </a:lvl1pPr>
          </a:lstStyle>
          <a:p>
            <a:endParaRPr lang="en-US"/>
          </a:p>
        </p:txBody>
      </p:sp>
      <p:sp>
        <p:nvSpPr>
          <p:cNvPr id="20" name="Slide Number Placeholder 2">
            <a:extLst>
              <a:ext uri="{FF2B5EF4-FFF2-40B4-BE49-F238E27FC236}">
                <a16:creationId xmlns:a16="http://schemas.microsoft.com/office/drawing/2014/main" id="{3ACD3A33-D8A4-7058-9798-30967E3EFD39}"/>
              </a:ext>
            </a:extLst>
          </p:cNvPr>
          <p:cNvSpPr>
            <a:spLocks noGrp="1"/>
          </p:cNvSpPr>
          <p:nvPr>
            <p:ph type="sldNum" sz="quarter" idx="10"/>
          </p:nvPr>
        </p:nvSpPr>
        <p:spPr>
          <a:xfrm>
            <a:off x="10438475" y="457199"/>
            <a:ext cx="987552" cy="471489"/>
          </a:xfrm>
        </p:spPr>
        <p:txBody>
          <a:bodyPr/>
          <a:lstStyle>
            <a:lvl1pPr>
              <a:defRPr sz="1600">
                <a:latin typeface="+mj-lt"/>
              </a:defRPr>
            </a:lvl1pPr>
          </a:lstStyle>
          <a:p>
            <a:fld id="{48F63A3B-78C7-47BE-AE5E-E10140E04643}" type="slidenum">
              <a:rPr lang="en-US" smtClean="0"/>
              <a:pPr/>
              <a:t>‹#›</a:t>
            </a:fld>
            <a:endParaRPr lang="en-US"/>
          </a:p>
        </p:txBody>
      </p:sp>
    </p:spTree>
    <p:extLst>
      <p:ext uri="{BB962C8B-B14F-4D97-AF65-F5344CB8AC3E}">
        <p14:creationId xmlns:p14="http://schemas.microsoft.com/office/powerpoint/2010/main" val="220710453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6" name="Slide Number Placeholder 5"/>
          <p:cNvSpPr>
            <a:spLocks noGrp="1"/>
          </p:cNvSpPr>
          <p:nvPr>
            <p:ph type="sldNum" sz="quarter" idx="4"/>
          </p:nvPr>
        </p:nvSpPr>
        <p:spPr>
          <a:xfrm>
            <a:off x="10438475" y="457199"/>
            <a:ext cx="987552" cy="244503"/>
          </a:xfrm>
          <a:prstGeom prst="rect">
            <a:avLst/>
          </a:prstGeom>
        </p:spPr>
        <p:txBody>
          <a:bodyPr vert="horz" lIns="91440" tIns="45720" rIns="0" bIns="45720" rtlCol="0" anchor="ctr"/>
          <a:lstStyle>
            <a:lvl1pPr algn="r">
              <a:defRPr sz="1200">
                <a:solidFill>
                  <a:schemeClr val="accent6"/>
                </a:solidFill>
                <a:latin typeface="+mn-lt"/>
                <a:cs typeface="Arial" panose="020B0604020202020204" pitchFamily="34" charset="0"/>
              </a:defRPr>
            </a:lvl1pPr>
          </a:lstStyle>
          <a:p>
            <a:fld id="{48F63A3B-78C7-47BE-AE5E-E10140E04643}" type="slidenum">
              <a:rPr lang="en-US" smtClean="0"/>
              <a:pPr/>
              <a:t>‹#›</a:t>
            </a:fld>
            <a:endParaRPr lang="en-US"/>
          </a:p>
        </p:txBody>
      </p:sp>
      <p:sp>
        <p:nvSpPr>
          <p:cNvPr id="2" name="Title Placeholder 1"/>
          <p:cNvSpPr>
            <a:spLocks noGrp="1"/>
          </p:cNvSpPr>
          <p:nvPr>
            <p:ph type="title"/>
          </p:nvPr>
        </p:nvSpPr>
        <p:spPr>
          <a:xfrm>
            <a:off x="758952" y="731520"/>
            <a:ext cx="10671048" cy="1362057"/>
          </a:xfrm>
          <a:prstGeom prst="rect">
            <a:avLst/>
          </a:prstGeom>
        </p:spPr>
        <p:txBody>
          <a:bodyPr vert="horz" lIns="91440" tIns="45720" rIns="91440" bIns="45720" rtlCol="0" anchor="b" anchorCtr="0">
            <a:noAutofit/>
          </a:bodyPr>
          <a:lstStyle/>
          <a:p>
            <a:r>
              <a:rPr lang="en-US"/>
              <a:t>Click to edit Master title style</a:t>
            </a:r>
          </a:p>
        </p:txBody>
      </p:sp>
      <p:sp>
        <p:nvSpPr>
          <p:cNvPr id="3" name="Text Placeholder 2"/>
          <p:cNvSpPr>
            <a:spLocks noGrp="1"/>
          </p:cNvSpPr>
          <p:nvPr>
            <p:ph type="body" idx="1"/>
          </p:nvPr>
        </p:nvSpPr>
        <p:spPr>
          <a:xfrm>
            <a:off x="758952" y="2103120"/>
            <a:ext cx="10671048"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54833434"/>
      </p:ext>
    </p:extLst>
  </p:cSld>
  <p:clrMap bg1="lt1" tx1="dk1" bg2="lt2" tx2="dk2" accent1="accent1" accent2="accent2" accent3="accent3" accent4="accent4" accent5="accent5" accent6="accent6" hlink="hlink" folHlink="folHlink"/>
  <p:sldLayoutIdLst>
    <p:sldLayoutId id="2147483651" r:id="rId1"/>
    <p:sldLayoutId id="2147483663" r:id="rId2"/>
    <p:sldLayoutId id="2147483680" r:id="rId3"/>
    <p:sldLayoutId id="2147483653" r:id="rId4"/>
    <p:sldLayoutId id="2147483668" r:id="rId5"/>
    <p:sldLayoutId id="2147483685" r:id="rId6"/>
    <p:sldLayoutId id="2147483686" r:id="rId7"/>
    <p:sldLayoutId id="2147483687" r:id="rId8"/>
    <p:sldLayoutId id="2147483688" r:id="rId9"/>
    <p:sldLayoutId id="2147483689" r:id="rId10"/>
    <p:sldLayoutId id="2147483691" r:id="rId11"/>
    <p:sldLayoutId id="2147483692" r:id="rId12"/>
    <p:sldLayoutId id="2147483676" r:id="rId13"/>
    <p:sldLayoutId id="2147483656" r:id="rId14"/>
    <p:sldLayoutId id="2147483657" r:id="rId15"/>
    <p:sldLayoutId id="2147483658" r:id="rId16"/>
    <p:sldLayoutId id="2147483659" r:id="rId17"/>
  </p:sldLayoutIdLst>
  <p:hf hdr="0" ftr="0" dt="0"/>
  <p:txStyles>
    <p:titleStyle>
      <a:lvl1pPr algn="ctr" defTabSz="914400" rtl="0" eaLnBrk="1" latinLnBrk="0" hangingPunct="1">
        <a:lnSpc>
          <a:spcPts val="4875"/>
        </a:lnSpc>
        <a:spcBef>
          <a:spcPct val="0"/>
        </a:spcBef>
        <a:buNone/>
        <a:defRPr sz="3800" b="1" kern="1200" cap="all" baseline="0">
          <a:solidFill>
            <a:schemeClr val="accent6"/>
          </a:solidFill>
          <a:latin typeface="+mj-lt"/>
          <a:ea typeface="+mj-ea"/>
          <a:cs typeface="+mj-cs"/>
        </a:defRPr>
      </a:lvl1pPr>
    </p:titleStyle>
    <p:bodyStyle>
      <a:lvl1pPr marL="347472" indent="-347472" algn="l" defTabSz="914400" rtl="0" eaLnBrk="1" latinLnBrk="0" hangingPunct="1">
        <a:lnSpc>
          <a:spcPct val="100000"/>
        </a:lnSpc>
        <a:spcBef>
          <a:spcPts val="360"/>
        </a:spcBef>
        <a:buFont typeface="Arial" panose="020B0604020202020204" pitchFamily="34" charset="0"/>
        <a:buChar char="•"/>
        <a:defRPr sz="2800" kern="1200">
          <a:solidFill>
            <a:schemeClr val="accent6"/>
          </a:solidFill>
          <a:latin typeface="+mn-lt"/>
          <a:ea typeface="+mn-ea"/>
          <a:cs typeface="+mn-cs"/>
        </a:defRPr>
      </a:lvl1pPr>
      <a:lvl2pPr marL="685800" indent="-347472" algn="l" defTabSz="914400" rtl="0" eaLnBrk="1" latinLnBrk="0" hangingPunct="1">
        <a:lnSpc>
          <a:spcPct val="100000"/>
        </a:lnSpc>
        <a:spcBef>
          <a:spcPts val="360"/>
        </a:spcBef>
        <a:buFont typeface="Arial" panose="020B0604020202020204" pitchFamily="34" charset="0"/>
        <a:buChar char="•"/>
        <a:defRPr sz="2400" kern="1200">
          <a:solidFill>
            <a:schemeClr val="accent6"/>
          </a:solidFill>
          <a:latin typeface="+mn-lt"/>
          <a:ea typeface="+mn-ea"/>
          <a:cs typeface="+mn-cs"/>
        </a:defRPr>
      </a:lvl2pPr>
      <a:lvl3pPr marL="1143000" indent="-347472" algn="l" defTabSz="914400" rtl="0" eaLnBrk="1" latinLnBrk="0" hangingPunct="1">
        <a:lnSpc>
          <a:spcPct val="100000"/>
        </a:lnSpc>
        <a:spcBef>
          <a:spcPts val="360"/>
        </a:spcBef>
        <a:buFont typeface="Arial" panose="020B0604020202020204" pitchFamily="34" charset="0"/>
        <a:buChar char="•"/>
        <a:defRPr sz="2000" kern="1200">
          <a:solidFill>
            <a:schemeClr val="accent6"/>
          </a:solidFill>
          <a:latin typeface="+mn-lt"/>
          <a:ea typeface="+mn-ea"/>
          <a:cs typeface="+mn-cs"/>
        </a:defRPr>
      </a:lvl3pPr>
      <a:lvl4pPr marL="1600200" indent="-347472" algn="l" defTabSz="914400" rtl="0" eaLnBrk="1" latinLnBrk="0" hangingPunct="1">
        <a:lnSpc>
          <a:spcPct val="100000"/>
        </a:lnSpc>
        <a:spcBef>
          <a:spcPts val="360"/>
        </a:spcBef>
        <a:buFont typeface="Arial" panose="020B0604020202020204" pitchFamily="34" charset="0"/>
        <a:buChar char="•"/>
        <a:defRPr sz="1800" kern="1200">
          <a:solidFill>
            <a:schemeClr val="accent6"/>
          </a:solidFill>
          <a:latin typeface="+mn-lt"/>
          <a:ea typeface="+mn-ea"/>
          <a:cs typeface="+mn-cs"/>
        </a:defRPr>
      </a:lvl4pPr>
      <a:lvl5pPr marL="2057400" indent="-347472" algn="l" defTabSz="914400" rtl="0" eaLnBrk="1" latinLnBrk="0" hangingPunct="1">
        <a:lnSpc>
          <a:spcPct val="100000"/>
        </a:lnSpc>
        <a:spcBef>
          <a:spcPts val="360"/>
        </a:spcBef>
        <a:buFont typeface="Arial" panose="020B0604020202020204" pitchFamily="34" charset="0"/>
        <a:buChar char="•"/>
        <a:defRPr sz="1800" kern="1200">
          <a:solidFill>
            <a:schemeClr val="accent6"/>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9.xml"/><Relationship Id="rId1" Type="http://schemas.openxmlformats.org/officeDocument/2006/relationships/slideLayout" Target="../slideLayouts/slideLayout11.xml"/><Relationship Id="rId4" Type="http://schemas.openxmlformats.org/officeDocument/2006/relationships/image" Target="../media/image25.sv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1.xml"/></Relationships>
</file>

<file path=ppt/slides/_rels/slide12.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1.xml"/><Relationship Id="rId1" Type="http://schemas.openxmlformats.org/officeDocument/2006/relationships/slideLayout" Target="../slideLayouts/slideLayout11.xml"/><Relationship Id="rId6" Type="http://schemas.openxmlformats.org/officeDocument/2006/relationships/image" Target="../media/image29.png"/><Relationship Id="rId5" Type="http://schemas.openxmlformats.org/officeDocument/2006/relationships/image" Target="../media/image28.png"/><Relationship Id="rId4" Type="http://schemas.openxmlformats.org/officeDocument/2006/relationships/image" Target="../media/image27.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1.xml"/></Relationships>
</file>

<file path=ppt/slides/_rels/slide7.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image" Target="../media/image13.png"/><Relationship Id="rId7" Type="http://schemas.openxmlformats.org/officeDocument/2006/relationships/image" Target="../media/image17.png"/><Relationship Id="rId2" Type="http://schemas.openxmlformats.org/officeDocument/2006/relationships/notesSlide" Target="../notesSlides/notesSlide6.xml"/><Relationship Id="rId1" Type="http://schemas.openxmlformats.org/officeDocument/2006/relationships/slideLayout" Target="../slideLayouts/slideLayout11.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png"/><Relationship Id="rId9" Type="http://schemas.openxmlformats.org/officeDocument/2006/relationships/image" Target="../media/image19.png"/></Relationships>
</file>

<file path=ppt/slides/_rels/slide8.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7.xml"/><Relationship Id="rId1" Type="http://schemas.openxmlformats.org/officeDocument/2006/relationships/slideLayout" Target="../slideLayouts/slideLayout11.xml"/><Relationship Id="rId4" Type="http://schemas.openxmlformats.org/officeDocument/2006/relationships/image" Target="../media/image21.png"/></Relationships>
</file>

<file path=ppt/slides/_rels/slide9.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8.xml"/><Relationship Id="rId1" Type="http://schemas.openxmlformats.org/officeDocument/2006/relationships/slideLayout" Target="../slideLayouts/slideLayout11.xml"/><Relationship Id="rId4" Type="http://schemas.openxmlformats.org/officeDocument/2006/relationships/image" Target="../media/image23.sv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07FF65-A536-F639-8591-ED024C223308}"/>
              </a:ext>
            </a:extLst>
          </p:cNvPr>
          <p:cNvSpPr>
            <a:spLocks noGrp="1"/>
          </p:cNvSpPr>
          <p:nvPr>
            <p:ph type="ctrTitle"/>
          </p:nvPr>
        </p:nvSpPr>
        <p:spPr>
          <a:xfrm>
            <a:off x="2565682" y="962626"/>
            <a:ext cx="7060635" cy="3831221"/>
          </a:xfrm>
        </p:spPr>
        <p:txBody>
          <a:bodyPr anchor="ctr"/>
          <a:lstStyle/>
          <a:p>
            <a:r>
              <a:rPr lang="ja-JP" altLang="en-US" sz="3200">
                <a:ea typeface="ＭＳ Ｐゴシック"/>
                <a:cs typeface="Arial"/>
              </a:rPr>
              <a:t>遊びの天才になろう！</a:t>
            </a:r>
            <a:br>
              <a:rPr lang="ja-JP" altLang="en-US" sz="3200">
                <a:ea typeface="ＭＳ Ｐゴシック"/>
                <a:cs typeface="Arial"/>
              </a:rPr>
            </a:br>
            <a:r>
              <a:rPr lang="ja-JP" altLang="en-US" sz="3200">
                <a:ea typeface="ＭＳ Ｐゴシック"/>
                <a:cs typeface="Arial"/>
              </a:rPr>
              <a:t>工作×プログラミングワークショップ</a:t>
            </a:r>
          </a:p>
        </p:txBody>
      </p:sp>
    </p:spTree>
    <p:extLst>
      <p:ext uri="{BB962C8B-B14F-4D97-AF65-F5344CB8AC3E}">
        <p14:creationId xmlns:p14="http://schemas.microsoft.com/office/powerpoint/2010/main" val="220243767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38D62608-F5E4-7EC0-5EF0-4F988DDDEC5B}"/>
              </a:ext>
            </a:extLst>
          </p:cNvPr>
          <p:cNvSpPr>
            <a:spLocks noGrp="1"/>
          </p:cNvSpPr>
          <p:nvPr>
            <p:ph type="title"/>
          </p:nvPr>
        </p:nvSpPr>
        <p:spPr>
          <a:xfrm>
            <a:off x="1550564" y="1057274"/>
            <a:ext cx="9875463" cy="999746"/>
          </a:xfrm>
        </p:spPr>
        <p:txBody>
          <a:bodyPr/>
          <a:lstStyle/>
          <a:p>
            <a:r>
              <a:rPr lang="ja-JP" altLang="en-US">
                <a:ea typeface="ＭＳ Ｐゴシック"/>
                <a:cs typeface="Arial"/>
              </a:rPr>
              <a:t>遊び</a:t>
            </a:r>
          </a:p>
        </p:txBody>
      </p:sp>
      <p:sp>
        <p:nvSpPr>
          <p:cNvPr id="12" name="Content Placeholder 3">
            <a:extLst>
              <a:ext uri="{FF2B5EF4-FFF2-40B4-BE49-F238E27FC236}">
                <a16:creationId xmlns:a16="http://schemas.microsoft.com/office/drawing/2014/main" id="{288BD9B8-D6A6-D55A-830D-4D3CC2DC3933}"/>
              </a:ext>
            </a:extLst>
          </p:cNvPr>
          <p:cNvSpPr>
            <a:spLocks noGrp="1"/>
          </p:cNvSpPr>
          <p:nvPr>
            <p:ph sz="half" idx="2"/>
          </p:nvPr>
        </p:nvSpPr>
        <p:spPr>
          <a:xfrm>
            <a:off x="1550564" y="2303028"/>
            <a:ext cx="6475836" cy="3961593"/>
          </a:xfrm>
        </p:spPr>
        <p:txBody>
          <a:bodyPr vert="horz" lIns="91440" tIns="0" rIns="91440" bIns="0" rtlCol="0" anchor="t">
            <a:normAutofit/>
          </a:bodyPr>
          <a:lstStyle/>
          <a:p>
            <a:pPr marL="0" indent="0">
              <a:buNone/>
            </a:pPr>
            <a:r>
              <a:rPr lang="ja-JP" altLang="en-US" sz="2400">
                <a:cs typeface="Sabon Next LT"/>
              </a:rPr>
              <a:t>他のグループのホワイトボードを見て回りながら</a:t>
            </a:r>
            <a:r>
              <a:rPr lang="en-US" altLang="ja-JP" sz="2400">
                <a:cs typeface="Sabon Next LT"/>
              </a:rPr>
              <a:t>MESH</a:t>
            </a:r>
            <a:r>
              <a:rPr lang="ja-JP" altLang="en-US" sz="2400">
                <a:cs typeface="Sabon Next LT"/>
              </a:rPr>
              <a:t>と組み合わせたら面白そうな遊びを探してみよう！</a:t>
            </a:r>
            <a:endParaRPr lang="en-US" altLang="ja-JP" sz="2400">
              <a:cs typeface="Sabon Next LT"/>
            </a:endParaRPr>
          </a:p>
          <a:p>
            <a:pPr marL="0" indent="0">
              <a:buNone/>
            </a:pPr>
            <a:r>
              <a:rPr lang="en-US" altLang="ja-JP" sz="2400">
                <a:cs typeface="Sabon Next LT"/>
              </a:rPr>
              <a:t>(5</a:t>
            </a:r>
            <a:r>
              <a:rPr lang="ja-JP" altLang="en-US" sz="2400">
                <a:cs typeface="Sabon Next LT"/>
              </a:rPr>
              <a:t>分間</a:t>
            </a:r>
            <a:r>
              <a:rPr lang="en-US" altLang="ja-JP" sz="2400">
                <a:cs typeface="Sabon Next LT"/>
              </a:rPr>
              <a:t>)</a:t>
            </a:r>
          </a:p>
        </p:txBody>
      </p:sp>
      <p:sp>
        <p:nvSpPr>
          <p:cNvPr id="2" name="Slide Number Placeholder 1">
            <a:extLst>
              <a:ext uri="{FF2B5EF4-FFF2-40B4-BE49-F238E27FC236}">
                <a16:creationId xmlns:a16="http://schemas.microsoft.com/office/drawing/2014/main" id="{1DCFAD14-1AAA-8CDA-A49B-523FD6C66F35}"/>
              </a:ext>
            </a:extLst>
          </p:cNvPr>
          <p:cNvSpPr>
            <a:spLocks noGrp="1"/>
          </p:cNvSpPr>
          <p:nvPr>
            <p:ph type="sldNum" sz="quarter" idx="10"/>
          </p:nvPr>
        </p:nvSpPr>
        <p:spPr>
          <a:xfrm>
            <a:off x="10438475" y="457199"/>
            <a:ext cx="987552" cy="471489"/>
          </a:xfrm>
        </p:spPr>
        <p:txBody>
          <a:bodyPr/>
          <a:lstStyle/>
          <a:p>
            <a:fld id="{48F63A3B-78C7-47BE-AE5E-E10140E04643}" type="slidenum">
              <a:rPr lang="en-US" smtClean="0"/>
              <a:pPr/>
              <a:t>10</a:t>
            </a:fld>
            <a:endParaRPr lang="en-US"/>
          </a:p>
        </p:txBody>
      </p:sp>
      <p:pic>
        <p:nvPicPr>
          <p:cNvPr id="9" name="コンテンツ プレースホルダー 8" descr="コメント: 重要 枠線">
            <a:extLst>
              <a:ext uri="{FF2B5EF4-FFF2-40B4-BE49-F238E27FC236}">
                <a16:creationId xmlns:a16="http://schemas.microsoft.com/office/drawing/2014/main" id="{F4DBF799-33FA-748D-F57F-63149E743D61}"/>
              </a:ext>
            </a:extLst>
          </p:cNvPr>
          <p:cNvPicPr>
            <a:picLocks noGrp="1" noChangeAspect="1"/>
          </p:cNvPicPr>
          <p:nvPr>
            <p:ph sz="half" idx="15"/>
          </p:nvPr>
        </p:nvPicPr>
        <p:blipFill>
          <a:blip r:embed="rId3">
            <a:extLst>
              <a:ext uri="{96DAC541-7B7A-43D3-8B79-37D633B846F1}">
                <asvg:svgBlip xmlns:asvg="http://schemas.microsoft.com/office/drawing/2016/SVG/main" r:embed="rId4"/>
              </a:ext>
            </a:extLst>
          </a:blip>
          <a:stretch>
            <a:fillRect/>
          </a:stretch>
        </p:blipFill>
        <p:spPr>
          <a:xfrm>
            <a:off x="9381597" y="2993073"/>
            <a:ext cx="2113756" cy="2113756"/>
          </a:xfrm>
        </p:spPr>
      </p:pic>
    </p:spTree>
    <p:extLst>
      <p:ext uri="{BB962C8B-B14F-4D97-AF65-F5344CB8AC3E}">
        <p14:creationId xmlns:p14="http://schemas.microsoft.com/office/powerpoint/2010/main" val="308895393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38D62608-F5E4-7EC0-5EF0-4F988DDDEC5B}"/>
              </a:ext>
            </a:extLst>
          </p:cNvPr>
          <p:cNvSpPr>
            <a:spLocks noGrp="1"/>
          </p:cNvSpPr>
          <p:nvPr>
            <p:ph type="title"/>
          </p:nvPr>
        </p:nvSpPr>
        <p:spPr>
          <a:xfrm>
            <a:off x="1550564" y="1057274"/>
            <a:ext cx="9875463" cy="999746"/>
          </a:xfrm>
        </p:spPr>
        <p:txBody>
          <a:bodyPr/>
          <a:lstStyle/>
          <a:p>
            <a:r>
              <a:rPr lang="ja-JP" altLang="en-US">
                <a:ea typeface="ＭＳ Ｐゴシック"/>
              </a:rPr>
              <a:t>制作(４０分)</a:t>
            </a:r>
          </a:p>
        </p:txBody>
      </p:sp>
      <p:sp>
        <p:nvSpPr>
          <p:cNvPr id="12" name="Content Placeholder 3">
            <a:extLst>
              <a:ext uri="{FF2B5EF4-FFF2-40B4-BE49-F238E27FC236}">
                <a16:creationId xmlns:a16="http://schemas.microsoft.com/office/drawing/2014/main" id="{288BD9B8-D6A6-D55A-830D-4D3CC2DC3933}"/>
              </a:ext>
            </a:extLst>
          </p:cNvPr>
          <p:cNvSpPr>
            <a:spLocks noGrp="1"/>
          </p:cNvSpPr>
          <p:nvPr>
            <p:ph sz="half" idx="2"/>
          </p:nvPr>
        </p:nvSpPr>
        <p:spPr>
          <a:xfrm>
            <a:off x="2998364" y="2936074"/>
            <a:ext cx="6192562" cy="989793"/>
          </a:xfrm>
        </p:spPr>
        <p:txBody>
          <a:bodyPr vert="horz" lIns="91440" tIns="0" rIns="91440" bIns="0" rtlCol="0" anchor="t">
            <a:normAutofit/>
          </a:bodyPr>
          <a:lstStyle/>
          <a:p>
            <a:pPr marL="0" indent="0">
              <a:buNone/>
            </a:pPr>
            <a:r>
              <a:rPr lang="ja-JP" altLang="en-US" sz="2800">
                <a:ea typeface="ＭＳ Ｐゴシック"/>
                <a:cs typeface="Sabon Next LT"/>
              </a:rPr>
              <a:t>手を動かして自由に制作してみよう！</a:t>
            </a:r>
          </a:p>
          <a:p>
            <a:pPr marL="0" indent="0">
              <a:buNone/>
            </a:pPr>
            <a:r>
              <a:rPr lang="ja-JP" altLang="en-US" sz="2800">
                <a:ea typeface="ＭＳ Ｐゴシック"/>
                <a:cs typeface="Sabon Next LT"/>
              </a:rPr>
              <a:t>困ったらワークシートを使ってみてね</a:t>
            </a:r>
          </a:p>
        </p:txBody>
      </p:sp>
      <p:sp>
        <p:nvSpPr>
          <p:cNvPr id="2" name="Slide Number Placeholder 1">
            <a:extLst>
              <a:ext uri="{FF2B5EF4-FFF2-40B4-BE49-F238E27FC236}">
                <a16:creationId xmlns:a16="http://schemas.microsoft.com/office/drawing/2014/main" id="{1DCFAD14-1AAA-8CDA-A49B-523FD6C66F35}"/>
              </a:ext>
            </a:extLst>
          </p:cNvPr>
          <p:cNvSpPr>
            <a:spLocks noGrp="1"/>
          </p:cNvSpPr>
          <p:nvPr>
            <p:ph type="sldNum" sz="quarter" idx="10"/>
          </p:nvPr>
        </p:nvSpPr>
        <p:spPr>
          <a:xfrm>
            <a:off x="10438475" y="457199"/>
            <a:ext cx="987552" cy="471489"/>
          </a:xfrm>
        </p:spPr>
        <p:txBody>
          <a:bodyPr/>
          <a:lstStyle/>
          <a:p>
            <a:fld id="{48F63A3B-78C7-47BE-AE5E-E10140E04643}" type="slidenum">
              <a:rPr lang="en-US" smtClean="0"/>
              <a:pPr/>
              <a:t>11</a:t>
            </a:fld>
            <a:endParaRPr lang="en-US"/>
          </a:p>
        </p:txBody>
      </p:sp>
    </p:spTree>
    <p:extLst>
      <p:ext uri="{BB962C8B-B14F-4D97-AF65-F5344CB8AC3E}">
        <p14:creationId xmlns:p14="http://schemas.microsoft.com/office/powerpoint/2010/main" val="398598525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1" name="グループ化 50">
            <a:extLst>
              <a:ext uri="{FF2B5EF4-FFF2-40B4-BE49-F238E27FC236}">
                <a16:creationId xmlns:a16="http://schemas.microsoft.com/office/drawing/2014/main" id="{EBA2CEDB-5C35-6FD8-A118-2F88EF79F9BF}"/>
              </a:ext>
            </a:extLst>
          </p:cNvPr>
          <p:cNvGrpSpPr/>
          <p:nvPr/>
        </p:nvGrpSpPr>
        <p:grpSpPr>
          <a:xfrm>
            <a:off x="7780915" y="3181364"/>
            <a:ext cx="2879271" cy="3252285"/>
            <a:chOff x="2044953" y="3181364"/>
            <a:chExt cx="2879271" cy="3252285"/>
          </a:xfrm>
        </p:grpSpPr>
        <p:sp>
          <p:nvSpPr>
            <p:cNvPr id="52" name="四角形: 角を丸くする 51">
              <a:extLst>
                <a:ext uri="{FF2B5EF4-FFF2-40B4-BE49-F238E27FC236}">
                  <a16:creationId xmlns:a16="http://schemas.microsoft.com/office/drawing/2014/main" id="{20353508-BFC3-F98A-4B02-BE15AB92B82B}"/>
                </a:ext>
              </a:extLst>
            </p:cNvPr>
            <p:cNvSpPr/>
            <p:nvPr/>
          </p:nvSpPr>
          <p:spPr>
            <a:xfrm>
              <a:off x="2044953" y="3325793"/>
              <a:ext cx="2879271" cy="3107856"/>
            </a:xfrm>
            <a:prstGeom prst="roundRect">
              <a:avLst/>
            </a:prstGeom>
            <a:noFill/>
            <a:ln w="19050"/>
          </p:spPr>
          <p:style>
            <a:lnRef idx="2">
              <a:schemeClr val="accent1"/>
            </a:lnRef>
            <a:fillRef idx="1">
              <a:schemeClr val="lt1"/>
            </a:fillRef>
            <a:effectRef idx="0">
              <a:schemeClr val="accent1"/>
            </a:effectRef>
            <a:fontRef idx="minor">
              <a:schemeClr val="dk1"/>
            </a:fontRef>
          </p:style>
          <p:txBody>
            <a:bodyPr rtlCol="0" anchor="ctr"/>
            <a:lstStyle/>
            <a:p>
              <a:pPr algn="ctr"/>
              <a:endParaRPr kumimoji="1" lang="ja-JP" altLang="en-US"/>
            </a:p>
          </p:txBody>
        </p:sp>
        <p:sp>
          <p:nvSpPr>
            <p:cNvPr id="53" name="正方形/長方形 52">
              <a:extLst>
                <a:ext uri="{FF2B5EF4-FFF2-40B4-BE49-F238E27FC236}">
                  <a16:creationId xmlns:a16="http://schemas.microsoft.com/office/drawing/2014/main" id="{2D60FF4D-D0ED-03A5-A9BB-3DC386BC37EA}"/>
                </a:ext>
              </a:extLst>
            </p:cNvPr>
            <p:cNvSpPr/>
            <p:nvPr/>
          </p:nvSpPr>
          <p:spPr>
            <a:xfrm>
              <a:off x="2865069" y="3181364"/>
              <a:ext cx="1298462" cy="301075"/>
            </a:xfrm>
            <a:prstGeom prst="rect">
              <a:avLst/>
            </a:prstGeom>
            <a:solidFill>
              <a:srgbClr val="FDFBF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50" name="グループ化 49">
            <a:extLst>
              <a:ext uri="{FF2B5EF4-FFF2-40B4-BE49-F238E27FC236}">
                <a16:creationId xmlns:a16="http://schemas.microsoft.com/office/drawing/2014/main" id="{4057AC1A-A989-6E12-C8E1-FABF456006C7}"/>
              </a:ext>
            </a:extLst>
          </p:cNvPr>
          <p:cNvGrpSpPr/>
          <p:nvPr/>
        </p:nvGrpSpPr>
        <p:grpSpPr>
          <a:xfrm>
            <a:off x="2044953" y="3181364"/>
            <a:ext cx="2879271" cy="3252285"/>
            <a:chOff x="2044953" y="3181364"/>
            <a:chExt cx="2879271" cy="3252285"/>
          </a:xfrm>
        </p:grpSpPr>
        <p:sp>
          <p:nvSpPr>
            <p:cNvPr id="48" name="四角形: 角を丸くする 47">
              <a:extLst>
                <a:ext uri="{FF2B5EF4-FFF2-40B4-BE49-F238E27FC236}">
                  <a16:creationId xmlns:a16="http://schemas.microsoft.com/office/drawing/2014/main" id="{13D48B09-D1B5-6B6A-D33E-B90F6F22ABD2}"/>
                </a:ext>
              </a:extLst>
            </p:cNvPr>
            <p:cNvSpPr/>
            <p:nvPr/>
          </p:nvSpPr>
          <p:spPr>
            <a:xfrm>
              <a:off x="2044953" y="3325793"/>
              <a:ext cx="2879271" cy="3107856"/>
            </a:xfrm>
            <a:prstGeom prst="roundRect">
              <a:avLst/>
            </a:prstGeom>
            <a:noFill/>
            <a:ln w="19050"/>
          </p:spPr>
          <p:style>
            <a:lnRef idx="2">
              <a:schemeClr val="accent1"/>
            </a:lnRef>
            <a:fillRef idx="1">
              <a:schemeClr val="lt1"/>
            </a:fillRef>
            <a:effectRef idx="0">
              <a:schemeClr val="accent1"/>
            </a:effectRef>
            <a:fontRef idx="minor">
              <a:schemeClr val="dk1"/>
            </a:fontRef>
          </p:style>
          <p:txBody>
            <a:bodyPr rtlCol="0" anchor="ctr"/>
            <a:lstStyle/>
            <a:p>
              <a:pPr algn="ctr"/>
              <a:endParaRPr kumimoji="1" lang="ja-JP" altLang="en-US"/>
            </a:p>
          </p:txBody>
        </p:sp>
        <p:sp>
          <p:nvSpPr>
            <p:cNvPr id="49" name="正方形/長方形 48">
              <a:extLst>
                <a:ext uri="{FF2B5EF4-FFF2-40B4-BE49-F238E27FC236}">
                  <a16:creationId xmlns:a16="http://schemas.microsoft.com/office/drawing/2014/main" id="{01953298-7F5F-054E-5278-8A6E079CD24B}"/>
                </a:ext>
              </a:extLst>
            </p:cNvPr>
            <p:cNvSpPr/>
            <p:nvPr/>
          </p:nvSpPr>
          <p:spPr>
            <a:xfrm>
              <a:off x="2865069" y="3181364"/>
              <a:ext cx="1298462" cy="301075"/>
            </a:xfrm>
            <a:prstGeom prst="rect">
              <a:avLst/>
            </a:prstGeom>
            <a:solidFill>
              <a:srgbClr val="FDFBF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3" name="Title 2">
            <a:extLst>
              <a:ext uri="{FF2B5EF4-FFF2-40B4-BE49-F238E27FC236}">
                <a16:creationId xmlns:a16="http://schemas.microsoft.com/office/drawing/2014/main" id="{38D62608-F5E4-7EC0-5EF0-4F988DDDEC5B}"/>
              </a:ext>
            </a:extLst>
          </p:cNvPr>
          <p:cNvSpPr>
            <a:spLocks noGrp="1"/>
          </p:cNvSpPr>
          <p:nvPr>
            <p:ph type="title"/>
          </p:nvPr>
        </p:nvSpPr>
        <p:spPr>
          <a:xfrm>
            <a:off x="1550564" y="1057274"/>
            <a:ext cx="9875463" cy="999746"/>
          </a:xfrm>
        </p:spPr>
        <p:txBody>
          <a:bodyPr/>
          <a:lstStyle/>
          <a:p>
            <a:r>
              <a:rPr lang="ja-JP" altLang="en-US">
                <a:ea typeface="ＭＳ Ｐゴシック"/>
              </a:rPr>
              <a:t>発表タイム</a:t>
            </a:r>
            <a:endParaRPr lang="en-US">
              <a:ea typeface="ＭＳ Ｐゴシック"/>
            </a:endParaRPr>
          </a:p>
        </p:txBody>
      </p:sp>
      <p:sp>
        <p:nvSpPr>
          <p:cNvPr id="12" name="Content Placeholder 3">
            <a:extLst>
              <a:ext uri="{FF2B5EF4-FFF2-40B4-BE49-F238E27FC236}">
                <a16:creationId xmlns:a16="http://schemas.microsoft.com/office/drawing/2014/main" id="{288BD9B8-D6A6-D55A-830D-4D3CC2DC3933}"/>
              </a:ext>
            </a:extLst>
          </p:cNvPr>
          <p:cNvSpPr>
            <a:spLocks noGrp="1"/>
          </p:cNvSpPr>
          <p:nvPr>
            <p:ph sz="half" idx="2"/>
          </p:nvPr>
        </p:nvSpPr>
        <p:spPr>
          <a:xfrm>
            <a:off x="2942386" y="2251217"/>
            <a:ext cx="6278164" cy="510092"/>
          </a:xfrm>
        </p:spPr>
        <p:txBody>
          <a:bodyPr vert="horz" lIns="91440" tIns="0" rIns="91440" bIns="0" rtlCol="0" anchor="t">
            <a:normAutofit/>
          </a:bodyPr>
          <a:lstStyle/>
          <a:p>
            <a:pPr marL="0" indent="0">
              <a:buNone/>
            </a:pPr>
            <a:r>
              <a:rPr lang="ja-JP" altLang="en-US" sz="2400">
                <a:ea typeface="ＭＳ Ｐゴシック"/>
                <a:cs typeface="Sabon Next LT"/>
              </a:rPr>
              <a:t>自分のつくったものをまわりの人に紹介しよう！</a:t>
            </a:r>
          </a:p>
          <a:p>
            <a:pPr marL="0" indent="0">
              <a:buNone/>
            </a:pPr>
            <a:endParaRPr lang="ja-JP" altLang="en-US" sz="2400">
              <a:ea typeface="ＭＳ Ｐゴシック"/>
              <a:cs typeface="Sabon Next LT"/>
            </a:endParaRPr>
          </a:p>
          <a:p>
            <a:pPr marL="0" indent="0">
              <a:buNone/>
            </a:pPr>
            <a:endParaRPr lang="ja-JP" altLang="en-US" sz="2400">
              <a:ea typeface="ＭＳ Ｐゴシック"/>
              <a:cs typeface="Sabon Next LT"/>
            </a:endParaRPr>
          </a:p>
        </p:txBody>
      </p:sp>
      <p:sp>
        <p:nvSpPr>
          <p:cNvPr id="2" name="Slide Number Placeholder 1">
            <a:extLst>
              <a:ext uri="{FF2B5EF4-FFF2-40B4-BE49-F238E27FC236}">
                <a16:creationId xmlns:a16="http://schemas.microsoft.com/office/drawing/2014/main" id="{1DCFAD14-1AAA-8CDA-A49B-523FD6C66F35}"/>
              </a:ext>
            </a:extLst>
          </p:cNvPr>
          <p:cNvSpPr>
            <a:spLocks noGrp="1"/>
          </p:cNvSpPr>
          <p:nvPr>
            <p:ph type="sldNum" sz="quarter" idx="10"/>
          </p:nvPr>
        </p:nvSpPr>
        <p:spPr>
          <a:xfrm>
            <a:off x="10438475" y="457199"/>
            <a:ext cx="987552" cy="471489"/>
          </a:xfrm>
        </p:spPr>
        <p:txBody>
          <a:bodyPr/>
          <a:lstStyle/>
          <a:p>
            <a:fld id="{48F63A3B-78C7-47BE-AE5E-E10140E04643}" type="slidenum">
              <a:rPr lang="en-US" smtClean="0"/>
              <a:pPr/>
              <a:t>12</a:t>
            </a:fld>
            <a:endParaRPr lang="en-US"/>
          </a:p>
        </p:txBody>
      </p:sp>
      <p:sp>
        <p:nvSpPr>
          <p:cNvPr id="24" name="テキスト ボックス 23">
            <a:extLst>
              <a:ext uri="{FF2B5EF4-FFF2-40B4-BE49-F238E27FC236}">
                <a16:creationId xmlns:a16="http://schemas.microsoft.com/office/drawing/2014/main" id="{EBAA611E-8795-D1F9-0D65-F4AC10E0982E}"/>
              </a:ext>
            </a:extLst>
          </p:cNvPr>
          <p:cNvSpPr txBox="1"/>
          <p:nvPr/>
        </p:nvSpPr>
        <p:spPr>
          <a:xfrm>
            <a:off x="5583302" y="4418056"/>
            <a:ext cx="1948543" cy="461665"/>
          </a:xfrm>
          <a:prstGeom prst="rect">
            <a:avLst/>
          </a:prstGeom>
          <a:noFill/>
        </p:spPr>
        <p:txBody>
          <a:bodyPr wrap="square" rtlCol="0">
            <a:spAutoFit/>
          </a:bodyPr>
          <a:lstStyle/>
          <a:p>
            <a:r>
              <a:rPr kumimoji="1" lang="ja-JP" altLang="en-US" sz="2400">
                <a:solidFill>
                  <a:schemeClr val="bg2">
                    <a:lumMod val="25000"/>
                  </a:schemeClr>
                </a:solidFill>
              </a:rPr>
              <a:t>１５分交代</a:t>
            </a:r>
          </a:p>
        </p:txBody>
      </p:sp>
      <p:grpSp>
        <p:nvGrpSpPr>
          <p:cNvPr id="42" name="グループ化 41">
            <a:extLst>
              <a:ext uri="{FF2B5EF4-FFF2-40B4-BE49-F238E27FC236}">
                <a16:creationId xmlns:a16="http://schemas.microsoft.com/office/drawing/2014/main" id="{195EA9DC-A635-663A-3C47-08E6E45B8954}"/>
              </a:ext>
            </a:extLst>
          </p:cNvPr>
          <p:cNvGrpSpPr/>
          <p:nvPr/>
        </p:nvGrpSpPr>
        <p:grpSpPr>
          <a:xfrm>
            <a:off x="2293156" y="3676636"/>
            <a:ext cx="2439068" cy="2465729"/>
            <a:chOff x="2198089" y="4045969"/>
            <a:chExt cx="2439068" cy="2465729"/>
          </a:xfrm>
        </p:grpSpPr>
        <p:pic>
          <p:nvPicPr>
            <p:cNvPr id="30" name="図 29" descr="アイコン&#10;&#10;自動的に生成された説明">
              <a:extLst>
                <a:ext uri="{FF2B5EF4-FFF2-40B4-BE49-F238E27FC236}">
                  <a16:creationId xmlns:a16="http://schemas.microsoft.com/office/drawing/2014/main" id="{33489A6D-9950-2C29-5102-0EC66283A47E}"/>
                </a:ext>
              </a:extLst>
            </p:cNvPr>
            <p:cNvPicPr>
              <a:picLocks noChangeAspect="1"/>
            </p:cNvPicPr>
            <p:nvPr/>
          </p:nvPicPr>
          <p:blipFill>
            <a:blip r:embed="rId3"/>
            <a:stretch>
              <a:fillRect/>
            </a:stretch>
          </p:blipFill>
          <p:spPr>
            <a:xfrm>
              <a:off x="2225448" y="4045969"/>
              <a:ext cx="1116467" cy="1204346"/>
            </a:xfrm>
            <a:prstGeom prst="rect">
              <a:avLst/>
            </a:prstGeom>
          </p:spPr>
        </p:pic>
        <p:pic>
          <p:nvPicPr>
            <p:cNvPr id="33" name="図 32" descr="アイコン&#10;&#10;自動的に生成された説明">
              <a:extLst>
                <a:ext uri="{FF2B5EF4-FFF2-40B4-BE49-F238E27FC236}">
                  <a16:creationId xmlns:a16="http://schemas.microsoft.com/office/drawing/2014/main" id="{BBA7260F-CCC8-5A55-568B-5B931B1613C2}"/>
                </a:ext>
              </a:extLst>
            </p:cNvPr>
            <p:cNvPicPr>
              <a:picLocks noChangeAspect="1"/>
            </p:cNvPicPr>
            <p:nvPr/>
          </p:nvPicPr>
          <p:blipFill>
            <a:blip r:embed="rId4"/>
            <a:stretch>
              <a:fillRect/>
            </a:stretch>
          </p:blipFill>
          <p:spPr>
            <a:xfrm>
              <a:off x="3493331" y="4045969"/>
              <a:ext cx="1143826" cy="1204346"/>
            </a:xfrm>
            <a:prstGeom prst="rect">
              <a:avLst/>
            </a:prstGeom>
          </p:spPr>
        </p:pic>
        <p:pic>
          <p:nvPicPr>
            <p:cNvPr id="36" name="図 35" descr="アイコン&#10;&#10;自動的に生成された説明">
              <a:extLst>
                <a:ext uri="{FF2B5EF4-FFF2-40B4-BE49-F238E27FC236}">
                  <a16:creationId xmlns:a16="http://schemas.microsoft.com/office/drawing/2014/main" id="{B1BC908D-E104-C7B3-A5C9-B02E7D0E6C13}"/>
                </a:ext>
              </a:extLst>
            </p:cNvPr>
            <p:cNvPicPr>
              <a:picLocks noChangeAspect="1"/>
            </p:cNvPicPr>
            <p:nvPr/>
          </p:nvPicPr>
          <p:blipFill>
            <a:blip r:embed="rId5"/>
            <a:stretch>
              <a:fillRect/>
            </a:stretch>
          </p:blipFill>
          <p:spPr>
            <a:xfrm>
              <a:off x="2198089" y="5307352"/>
              <a:ext cx="1143826" cy="1204346"/>
            </a:xfrm>
            <a:prstGeom prst="rect">
              <a:avLst/>
            </a:prstGeom>
          </p:spPr>
        </p:pic>
        <p:pic>
          <p:nvPicPr>
            <p:cNvPr id="38" name="図 37" descr="アイコン&#10;&#10;自動的に生成された説明">
              <a:extLst>
                <a:ext uri="{FF2B5EF4-FFF2-40B4-BE49-F238E27FC236}">
                  <a16:creationId xmlns:a16="http://schemas.microsoft.com/office/drawing/2014/main" id="{A128C872-3E56-4664-7064-FF13A299C640}"/>
                </a:ext>
              </a:extLst>
            </p:cNvPr>
            <p:cNvPicPr>
              <a:picLocks noChangeAspect="1"/>
            </p:cNvPicPr>
            <p:nvPr/>
          </p:nvPicPr>
          <p:blipFill>
            <a:blip r:embed="rId6"/>
            <a:stretch>
              <a:fillRect/>
            </a:stretch>
          </p:blipFill>
          <p:spPr>
            <a:xfrm>
              <a:off x="3520690" y="5307352"/>
              <a:ext cx="1116467" cy="1204346"/>
            </a:xfrm>
            <a:prstGeom prst="rect">
              <a:avLst/>
            </a:prstGeom>
          </p:spPr>
        </p:pic>
      </p:grpSp>
      <p:grpSp>
        <p:nvGrpSpPr>
          <p:cNvPr id="41" name="グループ化 40">
            <a:extLst>
              <a:ext uri="{FF2B5EF4-FFF2-40B4-BE49-F238E27FC236}">
                <a16:creationId xmlns:a16="http://schemas.microsoft.com/office/drawing/2014/main" id="{3231AE6F-9B0B-17BB-5FB5-49B0A9051830}"/>
              </a:ext>
            </a:extLst>
          </p:cNvPr>
          <p:cNvGrpSpPr/>
          <p:nvPr/>
        </p:nvGrpSpPr>
        <p:grpSpPr>
          <a:xfrm>
            <a:off x="7999407" y="3676636"/>
            <a:ext cx="2439068" cy="2465729"/>
            <a:chOff x="8499959" y="4045969"/>
            <a:chExt cx="2439068" cy="2465729"/>
          </a:xfrm>
        </p:grpSpPr>
        <p:pic>
          <p:nvPicPr>
            <p:cNvPr id="31" name="図 30" descr="アイコン&#10;&#10;自動的に生成された説明">
              <a:extLst>
                <a:ext uri="{FF2B5EF4-FFF2-40B4-BE49-F238E27FC236}">
                  <a16:creationId xmlns:a16="http://schemas.microsoft.com/office/drawing/2014/main" id="{C94B7E7F-0460-80F8-BEFF-4C8FE2DA8C3D}"/>
                </a:ext>
              </a:extLst>
            </p:cNvPr>
            <p:cNvPicPr>
              <a:picLocks noChangeAspect="1"/>
            </p:cNvPicPr>
            <p:nvPr/>
          </p:nvPicPr>
          <p:blipFill>
            <a:blip r:embed="rId3"/>
            <a:stretch>
              <a:fillRect/>
            </a:stretch>
          </p:blipFill>
          <p:spPr>
            <a:xfrm>
              <a:off x="8503871" y="5307352"/>
              <a:ext cx="1116467" cy="1204346"/>
            </a:xfrm>
            <a:prstGeom prst="rect">
              <a:avLst/>
            </a:prstGeom>
          </p:spPr>
        </p:pic>
        <p:pic>
          <p:nvPicPr>
            <p:cNvPr id="34" name="図 33" descr="アイコン&#10;&#10;自動的に生成された説明">
              <a:extLst>
                <a:ext uri="{FF2B5EF4-FFF2-40B4-BE49-F238E27FC236}">
                  <a16:creationId xmlns:a16="http://schemas.microsoft.com/office/drawing/2014/main" id="{F2FD27B7-6610-F1D4-3109-174582B88EC6}"/>
                </a:ext>
              </a:extLst>
            </p:cNvPr>
            <p:cNvPicPr>
              <a:picLocks noChangeAspect="1"/>
            </p:cNvPicPr>
            <p:nvPr/>
          </p:nvPicPr>
          <p:blipFill>
            <a:blip r:embed="rId4"/>
            <a:stretch>
              <a:fillRect/>
            </a:stretch>
          </p:blipFill>
          <p:spPr>
            <a:xfrm>
              <a:off x="9795201" y="5307352"/>
              <a:ext cx="1143826" cy="1204346"/>
            </a:xfrm>
            <a:prstGeom prst="rect">
              <a:avLst/>
            </a:prstGeom>
          </p:spPr>
        </p:pic>
        <p:pic>
          <p:nvPicPr>
            <p:cNvPr id="39" name="図 38" descr="アイコン&#10;&#10;自動的に生成された説明">
              <a:extLst>
                <a:ext uri="{FF2B5EF4-FFF2-40B4-BE49-F238E27FC236}">
                  <a16:creationId xmlns:a16="http://schemas.microsoft.com/office/drawing/2014/main" id="{A5479FE5-BFBC-572F-2676-AAF312489E14}"/>
                </a:ext>
              </a:extLst>
            </p:cNvPr>
            <p:cNvPicPr>
              <a:picLocks noChangeAspect="1"/>
            </p:cNvPicPr>
            <p:nvPr/>
          </p:nvPicPr>
          <p:blipFill>
            <a:blip r:embed="rId6"/>
            <a:stretch>
              <a:fillRect/>
            </a:stretch>
          </p:blipFill>
          <p:spPr>
            <a:xfrm>
              <a:off x="9795201" y="4045969"/>
              <a:ext cx="1116467" cy="1204346"/>
            </a:xfrm>
            <a:prstGeom prst="rect">
              <a:avLst/>
            </a:prstGeom>
          </p:spPr>
        </p:pic>
        <p:pic>
          <p:nvPicPr>
            <p:cNvPr id="40" name="図 39" descr="アイコン&#10;&#10;自動的に生成された説明">
              <a:extLst>
                <a:ext uri="{FF2B5EF4-FFF2-40B4-BE49-F238E27FC236}">
                  <a16:creationId xmlns:a16="http://schemas.microsoft.com/office/drawing/2014/main" id="{4570FB9F-1A59-7A96-740B-75CEC0BB6B89}"/>
                </a:ext>
              </a:extLst>
            </p:cNvPr>
            <p:cNvPicPr>
              <a:picLocks noChangeAspect="1"/>
            </p:cNvPicPr>
            <p:nvPr/>
          </p:nvPicPr>
          <p:blipFill>
            <a:blip r:embed="rId5"/>
            <a:stretch>
              <a:fillRect/>
            </a:stretch>
          </p:blipFill>
          <p:spPr>
            <a:xfrm>
              <a:off x="8499959" y="4045969"/>
              <a:ext cx="1143826" cy="1204346"/>
            </a:xfrm>
            <a:prstGeom prst="rect">
              <a:avLst/>
            </a:prstGeom>
          </p:spPr>
        </p:pic>
      </p:grpSp>
      <p:sp>
        <p:nvSpPr>
          <p:cNvPr id="43" name="テキスト ボックス 42">
            <a:extLst>
              <a:ext uri="{FF2B5EF4-FFF2-40B4-BE49-F238E27FC236}">
                <a16:creationId xmlns:a16="http://schemas.microsoft.com/office/drawing/2014/main" id="{2DD050A0-00BC-CF3B-BF1F-4D7E3BD714AD}"/>
              </a:ext>
            </a:extLst>
          </p:cNvPr>
          <p:cNvSpPr txBox="1"/>
          <p:nvPr/>
        </p:nvSpPr>
        <p:spPr>
          <a:xfrm>
            <a:off x="8593145" y="3137532"/>
            <a:ext cx="1416269" cy="400110"/>
          </a:xfrm>
          <a:prstGeom prst="rect">
            <a:avLst/>
          </a:prstGeom>
          <a:noFill/>
        </p:spPr>
        <p:txBody>
          <a:bodyPr wrap="square" rtlCol="0">
            <a:spAutoFit/>
          </a:bodyPr>
          <a:lstStyle/>
          <a:p>
            <a:r>
              <a:rPr kumimoji="1" lang="ja-JP" altLang="en-US" sz="2000">
                <a:solidFill>
                  <a:schemeClr val="bg2">
                    <a:lumMod val="25000"/>
                  </a:schemeClr>
                </a:solidFill>
              </a:rPr>
              <a:t>見に行く人</a:t>
            </a:r>
          </a:p>
        </p:txBody>
      </p:sp>
      <p:sp>
        <p:nvSpPr>
          <p:cNvPr id="44" name="テキスト ボックス 43">
            <a:extLst>
              <a:ext uri="{FF2B5EF4-FFF2-40B4-BE49-F238E27FC236}">
                <a16:creationId xmlns:a16="http://schemas.microsoft.com/office/drawing/2014/main" id="{6B5AF069-3CFE-6300-35DC-6884F2A25492}"/>
              </a:ext>
            </a:extLst>
          </p:cNvPr>
          <p:cNvSpPr txBox="1"/>
          <p:nvPr/>
        </p:nvSpPr>
        <p:spPr>
          <a:xfrm>
            <a:off x="2832375" y="3125738"/>
            <a:ext cx="1578711" cy="400110"/>
          </a:xfrm>
          <a:prstGeom prst="rect">
            <a:avLst/>
          </a:prstGeom>
          <a:noFill/>
        </p:spPr>
        <p:txBody>
          <a:bodyPr wrap="square" rtlCol="0">
            <a:spAutoFit/>
          </a:bodyPr>
          <a:lstStyle/>
          <a:p>
            <a:r>
              <a:rPr kumimoji="1" lang="ja-JP" altLang="en-US" sz="2000">
                <a:solidFill>
                  <a:schemeClr val="bg2">
                    <a:lumMod val="25000"/>
                  </a:schemeClr>
                </a:solidFill>
              </a:rPr>
              <a:t>発表する人</a:t>
            </a:r>
          </a:p>
        </p:txBody>
      </p:sp>
      <p:cxnSp>
        <p:nvCxnSpPr>
          <p:cNvPr id="46" name="直線矢印コネクタ 45">
            <a:extLst>
              <a:ext uri="{FF2B5EF4-FFF2-40B4-BE49-F238E27FC236}">
                <a16:creationId xmlns:a16="http://schemas.microsoft.com/office/drawing/2014/main" id="{4CCF111B-2EB6-5EED-0142-14BEDF964093}"/>
              </a:ext>
            </a:extLst>
          </p:cNvPr>
          <p:cNvCxnSpPr/>
          <p:nvPr/>
        </p:nvCxnSpPr>
        <p:spPr>
          <a:xfrm>
            <a:off x="5214666" y="4879721"/>
            <a:ext cx="2286000" cy="0"/>
          </a:xfrm>
          <a:prstGeom prst="straightConnector1">
            <a:avLst/>
          </a:prstGeom>
          <a:ln w="57150">
            <a:headEnd type="triangle"/>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9217612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6D2F2B49-5B71-EE36-5716-C71346D4F6BE}"/>
              </a:ext>
            </a:extLst>
          </p:cNvPr>
          <p:cNvSpPr>
            <a:spLocks noGrp="1"/>
          </p:cNvSpPr>
          <p:nvPr>
            <p:ph type="title"/>
          </p:nvPr>
        </p:nvSpPr>
        <p:spPr/>
        <p:txBody>
          <a:bodyPr/>
          <a:lstStyle/>
          <a:p>
            <a:r>
              <a:rPr kumimoji="1" lang="ja-JP" altLang="en-US"/>
              <a:t>振り返り</a:t>
            </a:r>
          </a:p>
        </p:txBody>
      </p:sp>
      <p:sp>
        <p:nvSpPr>
          <p:cNvPr id="3" name="コンテンツ プレースホルダー 2">
            <a:extLst>
              <a:ext uri="{FF2B5EF4-FFF2-40B4-BE49-F238E27FC236}">
                <a16:creationId xmlns:a16="http://schemas.microsoft.com/office/drawing/2014/main" id="{FCB03911-9843-5696-74A4-3A33738243C3}"/>
              </a:ext>
            </a:extLst>
          </p:cNvPr>
          <p:cNvSpPr>
            <a:spLocks noGrp="1"/>
          </p:cNvSpPr>
          <p:nvPr>
            <p:ph sz="half" idx="2"/>
          </p:nvPr>
        </p:nvSpPr>
        <p:spPr>
          <a:xfrm>
            <a:off x="2242541" y="2836428"/>
            <a:ext cx="8491507" cy="1104201"/>
          </a:xfrm>
        </p:spPr>
        <p:txBody>
          <a:bodyPr vert="horz" lIns="91440" tIns="0" rIns="91440" bIns="0" rtlCol="0" anchor="t">
            <a:normAutofit/>
          </a:bodyPr>
          <a:lstStyle/>
          <a:p>
            <a:pPr marL="0" indent="0">
              <a:buNone/>
            </a:pPr>
            <a:r>
              <a:rPr kumimoji="1" lang="ja-JP" altLang="en-US" sz="2800">
                <a:ea typeface="ＭＳ Ｐゴシック"/>
              </a:rPr>
              <a:t>今日のワークショップはどうでしたか？</a:t>
            </a:r>
            <a:endParaRPr lang="en-US" altLang="ja-JP" sz="2800">
              <a:ea typeface="ＭＳ Ｐゴシック"/>
              <a:cs typeface="Arial"/>
            </a:endParaRPr>
          </a:p>
          <a:p>
            <a:pPr marL="0" indent="0">
              <a:buNone/>
            </a:pPr>
            <a:r>
              <a:rPr kumimoji="1" lang="ja-JP" altLang="en-US" sz="2800">
                <a:ea typeface="ＭＳ Ｐゴシック"/>
              </a:rPr>
              <a:t>感想をアンケートに書いていただけたら嬉しいです！</a:t>
            </a:r>
            <a:endParaRPr kumimoji="1" lang="en-US" altLang="ja-JP" sz="2800">
              <a:ea typeface="ＭＳ Ｐゴシック"/>
            </a:endParaRPr>
          </a:p>
          <a:p>
            <a:pPr marL="0" indent="0">
              <a:buNone/>
            </a:pPr>
            <a:endParaRPr kumimoji="1" lang="ja-JP" altLang="en-US"/>
          </a:p>
        </p:txBody>
      </p:sp>
      <p:sp>
        <p:nvSpPr>
          <p:cNvPr id="5" name="スライド番号プレースホルダー 4">
            <a:extLst>
              <a:ext uri="{FF2B5EF4-FFF2-40B4-BE49-F238E27FC236}">
                <a16:creationId xmlns:a16="http://schemas.microsoft.com/office/drawing/2014/main" id="{64A9ADC3-7AA9-784B-2D4F-085B1E61D9C2}"/>
              </a:ext>
            </a:extLst>
          </p:cNvPr>
          <p:cNvSpPr>
            <a:spLocks noGrp="1"/>
          </p:cNvSpPr>
          <p:nvPr>
            <p:ph type="sldNum" sz="quarter" idx="10"/>
          </p:nvPr>
        </p:nvSpPr>
        <p:spPr/>
        <p:txBody>
          <a:bodyPr/>
          <a:lstStyle/>
          <a:p>
            <a:fld id="{48F63A3B-78C7-47BE-AE5E-E10140E04643}" type="slidenum">
              <a:rPr lang="en-US" smtClean="0"/>
              <a:pPr/>
              <a:t>13</a:t>
            </a:fld>
            <a:endParaRPr lang="en-US"/>
          </a:p>
        </p:txBody>
      </p:sp>
    </p:spTree>
    <p:extLst>
      <p:ext uri="{BB962C8B-B14F-4D97-AF65-F5344CB8AC3E}">
        <p14:creationId xmlns:p14="http://schemas.microsoft.com/office/powerpoint/2010/main" val="48518134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9D22C5-0C9E-B582-A8FE-B45E70A01E7F}"/>
              </a:ext>
            </a:extLst>
          </p:cNvPr>
          <p:cNvSpPr>
            <a:spLocks noGrp="1"/>
          </p:cNvSpPr>
          <p:nvPr>
            <p:ph type="ctrTitle"/>
          </p:nvPr>
        </p:nvSpPr>
        <p:spPr>
          <a:xfrm>
            <a:off x="914401" y="849782"/>
            <a:ext cx="5715000" cy="2727709"/>
          </a:xfrm>
        </p:spPr>
        <p:txBody>
          <a:bodyPr/>
          <a:lstStyle/>
          <a:p>
            <a:r>
              <a:rPr lang="en-US"/>
              <a:t>Thank </a:t>
            </a:r>
            <a:br>
              <a:rPr lang="en-US"/>
            </a:br>
            <a:r>
              <a:rPr lang="en-US"/>
              <a:t>you</a:t>
            </a:r>
          </a:p>
        </p:txBody>
      </p:sp>
      <p:sp>
        <p:nvSpPr>
          <p:cNvPr id="3" name="Subtitle 2">
            <a:extLst>
              <a:ext uri="{FF2B5EF4-FFF2-40B4-BE49-F238E27FC236}">
                <a16:creationId xmlns:a16="http://schemas.microsoft.com/office/drawing/2014/main" id="{D8B5CEF2-E667-BBB5-2EA6-C06F93B6DE12}"/>
              </a:ext>
            </a:extLst>
          </p:cNvPr>
          <p:cNvSpPr>
            <a:spLocks noGrp="1"/>
          </p:cNvSpPr>
          <p:nvPr>
            <p:ph type="subTitle" idx="1"/>
          </p:nvPr>
        </p:nvSpPr>
        <p:spPr>
          <a:xfrm>
            <a:off x="914401" y="3813606"/>
            <a:ext cx="5715000" cy="2234642"/>
          </a:xfrm>
        </p:spPr>
        <p:txBody>
          <a:bodyPr/>
          <a:lstStyle/>
          <a:p>
            <a:endParaRPr lang="en-US">
              <a:cs typeface="Arial"/>
            </a:endParaRPr>
          </a:p>
        </p:txBody>
      </p:sp>
    </p:spTree>
    <p:extLst>
      <p:ext uri="{BB962C8B-B14F-4D97-AF65-F5344CB8AC3E}">
        <p14:creationId xmlns:p14="http://schemas.microsoft.com/office/powerpoint/2010/main" val="197317304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021072-4A77-DB4D-DF41-58EADB7DA94E}"/>
              </a:ext>
            </a:extLst>
          </p:cNvPr>
          <p:cNvSpPr>
            <a:spLocks noGrp="1"/>
          </p:cNvSpPr>
          <p:nvPr>
            <p:ph type="title"/>
          </p:nvPr>
        </p:nvSpPr>
        <p:spPr>
          <a:xfrm>
            <a:off x="914400" y="1057274"/>
            <a:ext cx="6583680" cy="1531357"/>
          </a:xfrm>
        </p:spPr>
        <p:txBody>
          <a:bodyPr/>
          <a:lstStyle/>
          <a:p>
            <a:r>
              <a:rPr lang="en-US"/>
              <a:t>agenda</a:t>
            </a:r>
          </a:p>
        </p:txBody>
      </p:sp>
      <p:sp>
        <p:nvSpPr>
          <p:cNvPr id="3" name="Content Placeholder 2">
            <a:extLst>
              <a:ext uri="{FF2B5EF4-FFF2-40B4-BE49-F238E27FC236}">
                <a16:creationId xmlns:a16="http://schemas.microsoft.com/office/drawing/2014/main" id="{D4D22962-3C7F-E480-5C35-7F4860A098E1}"/>
              </a:ext>
            </a:extLst>
          </p:cNvPr>
          <p:cNvSpPr>
            <a:spLocks noGrp="1"/>
          </p:cNvSpPr>
          <p:nvPr>
            <p:ph idx="1"/>
          </p:nvPr>
        </p:nvSpPr>
        <p:spPr>
          <a:xfrm>
            <a:off x="914400" y="2834640"/>
            <a:ext cx="6583680" cy="3207344"/>
          </a:xfrm>
        </p:spPr>
        <p:txBody>
          <a:bodyPr vert="horz" lIns="91440" tIns="0" rIns="91440" bIns="0" rtlCol="0" anchor="t">
            <a:normAutofit/>
          </a:bodyPr>
          <a:lstStyle/>
          <a:p>
            <a:pPr marL="457200" indent="-457200">
              <a:buAutoNum type="arabicPeriod"/>
            </a:pPr>
            <a:r>
              <a:rPr lang="ja-JP" altLang="en-US">
                <a:cs typeface="Sabon Next LT"/>
              </a:rPr>
              <a:t>アイスブレイク</a:t>
            </a:r>
          </a:p>
          <a:p>
            <a:pPr marL="457200" indent="-457200">
              <a:buAutoNum type="arabicPeriod"/>
            </a:pPr>
            <a:r>
              <a:rPr lang="ja-JP" altLang="en-US">
                <a:ea typeface="ＭＳ Ｐゴシック"/>
                <a:cs typeface="Sabon Next LT"/>
              </a:rPr>
              <a:t>概要</a:t>
            </a:r>
          </a:p>
          <a:p>
            <a:pPr marL="457200" indent="-457200">
              <a:buAutoNum type="arabicPeriod"/>
            </a:pPr>
            <a:r>
              <a:rPr lang="ja-JP" altLang="en-US">
                <a:ea typeface="ＭＳ Ｐゴシック"/>
                <a:cs typeface="Sabon Next LT"/>
              </a:rPr>
              <a:t>MESHについて</a:t>
            </a:r>
          </a:p>
          <a:p>
            <a:pPr marL="457200" indent="-457200">
              <a:buAutoNum type="arabicPeriod"/>
            </a:pPr>
            <a:r>
              <a:rPr lang="ja-JP" altLang="en-US">
                <a:ea typeface="ＭＳ Ｐゴシック"/>
                <a:cs typeface="Sabon Next LT"/>
              </a:rPr>
              <a:t>アイデア出し・制作</a:t>
            </a:r>
          </a:p>
          <a:p>
            <a:pPr marL="457200" indent="-457200">
              <a:buAutoNum type="arabicPeriod"/>
            </a:pPr>
            <a:r>
              <a:rPr lang="ja-JP" altLang="en-US">
                <a:ea typeface="ＭＳ Ｐゴシック"/>
                <a:cs typeface="Sabon Next LT"/>
              </a:rPr>
              <a:t>発表・振り返り</a:t>
            </a:r>
          </a:p>
        </p:txBody>
      </p:sp>
      <p:sp>
        <p:nvSpPr>
          <p:cNvPr id="4" name="Slide Number Placeholder 3">
            <a:extLst>
              <a:ext uri="{FF2B5EF4-FFF2-40B4-BE49-F238E27FC236}">
                <a16:creationId xmlns:a16="http://schemas.microsoft.com/office/drawing/2014/main" id="{18D5CFA2-4E67-F157-5FFD-A246307D41F7}"/>
              </a:ext>
            </a:extLst>
          </p:cNvPr>
          <p:cNvSpPr>
            <a:spLocks noGrp="1"/>
          </p:cNvSpPr>
          <p:nvPr>
            <p:ph type="sldNum" sz="quarter" idx="10"/>
          </p:nvPr>
        </p:nvSpPr>
        <p:spPr>
          <a:xfrm>
            <a:off x="10358437" y="457199"/>
            <a:ext cx="1067589" cy="471489"/>
          </a:xfrm>
        </p:spPr>
        <p:txBody>
          <a:bodyPr/>
          <a:lstStyle/>
          <a:p>
            <a:fld id="{48F63A3B-78C7-47BE-AE5E-E10140E04643}" type="slidenum">
              <a:rPr lang="en-US" smtClean="0"/>
              <a:pPr/>
              <a:t>2</a:t>
            </a:fld>
            <a:endParaRPr lang="en-US"/>
          </a:p>
        </p:txBody>
      </p:sp>
    </p:spTree>
    <p:extLst>
      <p:ext uri="{BB962C8B-B14F-4D97-AF65-F5344CB8AC3E}">
        <p14:creationId xmlns:p14="http://schemas.microsoft.com/office/powerpoint/2010/main" val="391321975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1DCFAD14-1AAA-8CDA-A49B-523FD6C66F35}"/>
              </a:ext>
            </a:extLst>
          </p:cNvPr>
          <p:cNvSpPr>
            <a:spLocks noGrp="1"/>
          </p:cNvSpPr>
          <p:nvPr>
            <p:ph type="sldNum" sz="quarter" idx="10"/>
          </p:nvPr>
        </p:nvSpPr>
        <p:spPr>
          <a:xfrm>
            <a:off x="10438475" y="457199"/>
            <a:ext cx="987552" cy="471489"/>
          </a:xfrm>
        </p:spPr>
        <p:txBody>
          <a:bodyPr/>
          <a:lstStyle/>
          <a:p>
            <a:fld id="{48F63A3B-78C7-47BE-AE5E-E10140E04643}" type="slidenum">
              <a:rPr lang="en-US" smtClean="0"/>
              <a:pPr/>
              <a:t>3</a:t>
            </a:fld>
            <a:endParaRPr lang="en-US"/>
          </a:p>
        </p:txBody>
      </p:sp>
      <p:sp>
        <p:nvSpPr>
          <p:cNvPr id="5" name="Content Placeholder 2">
            <a:extLst>
              <a:ext uri="{FF2B5EF4-FFF2-40B4-BE49-F238E27FC236}">
                <a16:creationId xmlns:a16="http://schemas.microsoft.com/office/drawing/2014/main" id="{3002ECD3-9BC1-309D-DEA4-D6034FC246E8}"/>
              </a:ext>
            </a:extLst>
          </p:cNvPr>
          <p:cNvSpPr txBox="1">
            <a:spLocks/>
          </p:cNvSpPr>
          <p:nvPr/>
        </p:nvSpPr>
        <p:spPr>
          <a:xfrm>
            <a:off x="1511449" y="2593382"/>
            <a:ext cx="6583680" cy="3207344"/>
          </a:xfrm>
          <a:prstGeom prst="rect">
            <a:avLst/>
          </a:prstGeom>
        </p:spPr>
        <p:txBody>
          <a:bodyPr vert="horz" lIns="91440" tIns="0" rIns="91440" bIns="0" rtlCol="0" anchor="t">
            <a:normAutofit/>
          </a:bodyPr>
          <a:lstStyle>
            <a:lvl1pPr marL="347472" indent="-347472" algn="l" defTabSz="914400" rtl="0" eaLnBrk="1" latinLnBrk="0" hangingPunct="1">
              <a:lnSpc>
                <a:spcPct val="100000"/>
              </a:lnSpc>
              <a:spcBef>
                <a:spcPts val="360"/>
              </a:spcBef>
              <a:buFont typeface="Arial" panose="020B0604020202020204" pitchFamily="34" charset="0"/>
              <a:buChar char="•"/>
              <a:defRPr sz="2800" kern="1200">
                <a:solidFill>
                  <a:schemeClr val="accent6"/>
                </a:solidFill>
                <a:latin typeface="+mn-lt"/>
                <a:ea typeface="+mn-ea"/>
                <a:cs typeface="+mn-cs"/>
              </a:defRPr>
            </a:lvl1pPr>
            <a:lvl2pPr marL="685800" indent="-347472" algn="l" defTabSz="914400" rtl="0" eaLnBrk="1" latinLnBrk="0" hangingPunct="1">
              <a:lnSpc>
                <a:spcPct val="100000"/>
              </a:lnSpc>
              <a:spcBef>
                <a:spcPts val="360"/>
              </a:spcBef>
              <a:buFont typeface="Arial" panose="020B0604020202020204" pitchFamily="34" charset="0"/>
              <a:buChar char="•"/>
              <a:defRPr sz="2400" kern="1200">
                <a:solidFill>
                  <a:schemeClr val="accent6"/>
                </a:solidFill>
                <a:latin typeface="+mn-lt"/>
                <a:ea typeface="+mn-ea"/>
                <a:cs typeface="+mn-cs"/>
              </a:defRPr>
            </a:lvl2pPr>
            <a:lvl3pPr marL="1143000" indent="-347472" algn="l" defTabSz="914400" rtl="0" eaLnBrk="1" latinLnBrk="0" hangingPunct="1">
              <a:lnSpc>
                <a:spcPct val="100000"/>
              </a:lnSpc>
              <a:spcBef>
                <a:spcPts val="360"/>
              </a:spcBef>
              <a:buFont typeface="Arial" panose="020B0604020202020204" pitchFamily="34" charset="0"/>
              <a:buChar char="•"/>
              <a:defRPr sz="2000" kern="1200">
                <a:solidFill>
                  <a:schemeClr val="accent6"/>
                </a:solidFill>
                <a:latin typeface="+mn-lt"/>
                <a:ea typeface="+mn-ea"/>
                <a:cs typeface="+mn-cs"/>
              </a:defRPr>
            </a:lvl3pPr>
            <a:lvl4pPr marL="1600200" indent="-347472" algn="l" defTabSz="914400" rtl="0" eaLnBrk="1" latinLnBrk="0" hangingPunct="1">
              <a:lnSpc>
                <a:spcPct val="100000"/>
              </a:lnSpc>
              <a:spcBef>
                <a:spcPts val="360"/>
              </a:spcBef>
              <a:buFont typeface="Arial" panose="020B0604020202020204" pitchFamily="34" charset="0"/>
              <a:buChar char="•"/>
              <a:defRPr sz="1800" kern="1200">
                <a:solidFill>
                  <a:schemeClr val="accent6"/>
                </a:solidFill>
                <a:latin typeface="+mn-lt"/>
                <a:ea typeface="+mn-ea"/>
                <a:cs typeface="+mn-cs"/>
              </a:defRPr>
            </a:lvl4pPr>
            <a:lvl5pPr marL="2057400" indent="-347472" algn="l" defTabSz="914400" rtl="0" eaLnBrk="1" latinLnBrk="0" hangingPunct="1">
              <a:lnSpc>
                <a:spcPct val="100000"/>
              </a:lnSpc>
              <a:spcBef>
                <a:spcPts val="360"/>
              </a:spcBef>
              <a:buFont typeface="Arial" panose="020B0604020202020204" pitchFamily="34" charset="0"/>
              <a:buChar char="•"/>
              <a:defRPr sz="1800" kern="1200">
                <a:solidFill>
                  <a:schemeClr val="accent6"/>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ja-JP" altLang="en-US">
                <a:solidFill>
                  <a:schemeClr val="tx1"/>
                </a:solidFill>
                <a:ea typeface="ＭＳ Ｐゴシック"/>
                <a:cs typeface="Sabon Next LT"/>
              </a:rPr>
              <a:t>遊び方（ルール）</a:t>
            </a:r>
            <a:endParaRPr lang="en-US" altLang="ja-JP">
              <a:solidFill>
                <a:schemeClr val="tx1"/>
              </a:solidFill>
              <a:ea typeface="ＭＳ Ｐゴシック"/>
              <a:cs typeface="Sabon Next LT"/>
            </a:endParaRPr>
          </a:p>
          <a:p>
            <a:pPr marL="0" indent="0">
              <a:buNone/>
            </a:pPr>
            <a:r>
              <a:rPr lang="ja-JP" altLang="en-US">
                <a:solidFill>
                  <a:schemeClr val="tx1"/>
                </a:solidFill>
                <a:ea typeface="ＭＳ Ｐゴシック"/>
                <a:cs typeface="Sabon Next LT"/>
              </a:rPr>
              <a:t>・全員で広がる（円になる？！）</a:t>
            </a:r>
            <a:endParaRPr lang="en-US" altLang="ja-JP">
              <a:solidFill>
                <a:schemeClr val="tx1"/>
              </a:solidFill>
              <a:ea typeface="ＭＳ Ｐゴシック"/>
              <a:cs typeface="Sabon Next LT"/>
            </a:endParaRPr>
          </a:p>
          <a:p>
            <a:pPr marL="0" indent="0">
              <a:buNone/>
            </a:pPr>
            <a:r>
              <a:rPr lang="ja-JP" altLang="en-US">
                <a:solidFill>
                  <a:schemeClr val="tx1"/>
                </a:solidFill>
                <a:ea typeface="ＭＳ Ｐゴシック"/>
                <a:cs typeface="Sabon Next LT"/>
              </a:rPr>
              <a:t>・１～４０の数を提示</a:t>
            </a:r>
            <a:endParaRPr lang="en-US" altLang="ja-JP">
              <a:solidFill>
                <a:schemeClr val="tx1"/>
              </a:solidFill>
              <a:ea typeface="ＭＳ Ｐゴシック"/>
              <a:cs typeface="Sabon Next LT"/>
            </a:endParaRPr>
          </a:p>
          <a:p>
            <a:pPr marL="0" indent="0">
              <a:buNone/>
            </a:pPr>
            <a:r>
              <a:rPr lang="ja-JP" altLang="en-US">
                <a:solidFill>
                  <a:schemeClr val="tx1"/>
                </a:solidFill>
                <a:ea typeface="ＭＳ Ｐゴシック"/>
                <a:cs typeface="Sabon Next LT"/>
              </a:rPr>
              <a:t>・数に対して当てはまる人数になるように</a:t>
            </a:r>
            <a:endParaRPr lang="en-US" altLang="ja-JP">
              <a:solidFill>
                <a:schemeClr val="tx1"/>
              </a:solidFill>
              <a:ea typeface="ＭＳ Ｐゴシック"/>
              <a:cs typeface="Sabon Next LT"/>
            </a:endParaRPr>
          </a:p>
          <a:p>
            <a:pPr marL="0" indent="0">
              <a:buNone/>
            </a:pPr>
            <a:r>
              <a:rPr lang="ja-JP" altLang="en-US">
                <a:solidFill>
                  <a:schemeClr val="tx1"/>
                </a:solidFill>
                <a:ea typeface="ＭＳ Ｐゴシック"/>
                <a:cs typeface="Sabon Next LT"/>
              </a:rPr>
              <a:t>　お題を提示</a:t>
            </a:r>
            <a:endParaRPr lang="en-US" altLang="ja-JP">
              <a:solidFill>
                <a:schemeClr val="tx1"/>
              </a:solidFill>
              <a:ea typeface="ＭＳ Ｐゴシック"/>
              <a:cs typeface="Sabon Next LT"/>
            </a:endParaRPr>
          </a:p>
          <a:p>
            <a:pPr marL="0" indent="0">
              <a:buNone/>
            </a:pPr>
            <a:r>
              <a:rPr lang="ja-JP" altLang="en-US">
                <a:solidFill>
                  <a:schemeClr val="tx1"/>
                </a:solidFill>
                <a:ea typeface="ＭＳ Ｐゴシック"/>
                <a:cs typeface="Sabon Next LT"/>
              </a:rPr>
              <a:t>・ピッタリいたら成功！！</a:t>
            </a:r>
            <a:endParaRPr lang="en-US" altLang="ja-JP">
              <a:solidFill>
                <a:schemeClr val="tx1"/>
              </a:solidFill>
              <a:ea typeface="ＭＳ Ｐゴシック"/>
              <a:cs typeface="Sabon Next LT"/>
            </a:endParaRPr>
          </a:p>
        </p:txBody>
      </p:sp>
      <p:sp>
        <p:nvSpPr>
          <p:cNvPr id="7" name="タイトル 6">
            <a:extLst>
              <a:ext uri="{FF2B5EF4-FFF2-40B4-BE49-F238E27FC236}">
                <a16:creationId xmlns:a16="http://schemas.microsoft.com/office/drawing/2014/main" id="{ACE8C062-8D24-629E-DE29-B111B8C38A91}"/>
              </a:ext>
            </a:extLst>
          </p:cNvPr>
          <p:cNvSpPr>
            <a:spLocks noGrp="1"/>
          </p:cNvSpPr>
          <p:nvPr>
            <p:ph type="title"/>
          </p:nvPr>
        </p:nvSpPr>
        <p:spPr>
          <a:xfrm>
            <a:off x="1511449" y="1057274"/>
            <a:ext cx="10221171" cy="999746"/>
          </a:xfrm>
        </p:spPr>
        <p:txBody>
          <a:bodyPr/>
          <a:lstStyle/>
          <a:p>
            <a:pPr marL="0" indent="0"/>
            <a:r>
              <a:rPr lang="ja-JP" altLang="en-US">
                <a:ea typeface="ＭＳ Ｐゴシック"/>
                <a:cs typeface="Sabon Next LT"/>
              </a:rPr>
              <a:t>なんにんいるかな？　ピッタリ人数チャレンジ！！</a:t>
            </a:r>
          </a:p>
        </p:txBody>
      </p:sp>
    </p:spTree>
    <p:extLst>
      <p:ext uri="{BB962C8B-B14F-4D97-AF65-F5344CB8AC3E}">
        <p14:creationId xmlns:p14="http://schemas.microsoft.com/office/powerpoint/2010/main" val="249802160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BEBD29AD-99D1-2BD2-0041-53BB560E9E1E}"/>
              </a:ext>
            </a:extLst>
          </p:cNvPr>
          <p:cNvSpPr>
            <a:spLocks noGrp="1"/>
          </p:cNvSpPr>
          <p:nvPr>
            <p:ph type="title"/>
          </p:nvPr>
        </p:nvSpPr>
        <p:spPr>
          <a:xfrm>
            <a:off x="765973" y="93506"/>
            <a:ext cx="9875463" cy="999746"/>
          </a:xfrm>
        </p:spPr>
        <p:txBody>
          <a:bodyPr/>
          <a:lstStyle/>
          <a:p>
            <a:r>
              <a:rPr kumimoji="1" lang="ja-JP" altLang="en-US" sz="1400">
                <a:latin typeface="+mj-ea"/>
              </a:rPr>
              <a:t>アイスブレイクのやつ</a:t>
            </a:r>
          </a:p>
        </p:txBody>
      </p:sp>
      <p:sp>
        <p:nvSpPr>
          <p:cNvPr id="3" name="コンテンツ プレースホルダー 2">
            <a:extLst>
              <a:ext uri="{FF2B5EF4-FFF2-40B4-BE49-F238E27FC236}">
                <a16:creationId xmlns:a16="http://schemas.microsoft.com/office/drawing/2014/main" id="{D10DE02E-FAB8-D3AE-5942-688AF0CF986E}"/>
              </a:ext>
            </a:extLst>
          </p:cNvPr>
          <p:cNvSpPr>
            <a:spLocks noGrp="1"/>
          </p:cNvSpPr>
          <p:nvPr>
            <p:ph sz="half" idx="2"/>
          </p:nvPr>
        </p:nvSpPr>
        <p:spPr>
          <a:xfrm>
            <a:off x="8738648" y="3007151"/>
            <a:ext cx="6924036" cy="5032151"/>
          </a:xfrm>
        </p:spPr>
        <p:txBody>
          <a:bodyPr>
            <a:normAutofit/>
          </a:bodyPr>
          <a:lstStyle/>
          <a:p>
            <a:pPr marL="0" indent="0">
              <a:buNone/>
            </a:pPr>
            <a:r>
              <a:rPr kumimoji="1" lang="ja-JP" altLang="en-US" sz="25000" b="1">
                <a:latin typeface="+mj-lt"/>
              </a:rPr>
              <a:t>人</a:t>
            </a:r>
            <a:endParaRPr kumimoji="1" lang="en-US" altLang="ja-JP" sz="25000" b="1">
              <a:latin typeface="+mj-lt"/>
            </a:endParaRPr>
          </a:p>
        </p:txBody>
      </p:sp>
      <p:sp>
        <p:nvSpPr>
          <p:cNvPr id="5" name="スライド番号プレースホルダー 4">
            <a:extLst>
              <a:ext uri="{FF2B5EF4-FFF2-40B4-BE49-F238E27FC236}">
                <a16:creationId xmlns:a16="http://schemas.microsoft.com/office/drawing/2014/main" id="{798E9551-8BA5-5EDD-8348-3CEE49C7CABF}"/>
              </a:ext>
            </a:extLst>
          </p:cNvPr>
          <p:cNvSpPr>
            <a:spLocks noGrp="1"/>
          </p:cNvSpPr>
          <p:nvPr>
            <p:ph type="sldNum" sz="quarter" idx="10"/>
          </p:nvPr>
        </p:nvSpPr>
        <p:spPr/>
        <p:txBody>
          <a:bodyPr/>
          <a:lstStyle/>
          <a:p>
            <a:fld id="{48F63A3B-78C7-47BE-AE5E-E10140E04643}" type="slidenum">
              <a:rPr lang="en-US" smtClean="0"/>
              <a:pPr/>
              <a:t>4</a:t>
            </a:fld>
            <a:endParaRPr lang="en-US"/>
          </a:p>
        </p:txBody>
      </p:sp>
      <p:sp>
        <p:nvSpPr>
          <p:cNvPr id="9" name="正方形/長方形 8">
            <a:extLst>
              <a:ext uri="{FF2B5EF4-FFF2-40B4-BE49-F238E27FC236}">
                <a16:creationId xmlns:a16="http://schemas.microsoft.com/office/drawing/2014/main" id="{DE6A27F5-8A6F-B448-2A8E-62B907BCE017}"/>
              </a:ext>
            </a:extLst>
          </p:cNvPr>
          <p:cNvSpPr/>
          <p:nvPr/>
        </p:nvSpPr>
        <p:spPr>
          <a:xfrm>
            <a:off x="2490247" y="1649691"/>
            <a:ext cx="2666215" cy="4562573"/>
          </a:xfrm>
          <a:prstGeom prst="rect">
            <a:avLst/>
          </a:prstGeom>
          <a:solidFill>
            <a:srgbClr val="FDFAF6"/>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en-US" altLang="ja-JP" sz="35000">
                <a:solidFill>
                  <a:srgbClr val="002060"/>
                </a:solidFill>
              </a:rPr>
              <a:t>0</a:t>
            </a:r>
            <a:endParaRPr kumimoji="1" lang="ja-JP" altLang="en-US" sz="35000">
              <a:solidFill>
                <a:srgbClr val="002060"/>
              </a:solidFill>
            </a:endParaRPr>
          </a:p>
        </p:txBody>
      </p:sp>
      <p:sp>
        <p:nvSpPr>
          <p:cNvPr id="16" name="正方形/長方形 15">
            <a:extLst>
              <a:ext uri="{FF2B5EF4-FFF2-40B4-BE49-F238E27FC236}">
                <a16:creationId xmlns:a16="http://schemas.microsoft.com/office/drawing/2014/main" id="{97938D18-AA25-0556-A8CA-B77A4BC26D26}"/>
              </a:ext>
            </a:extLst>
          </p:cNvPr>
          <p:cNvSpPr/>
          <p:nvPr/>
        </p:nvSpPr>
        <p:spPr>
          <a:xfrm>
            <a:off x="5703704" y="1649690"/>
            <a:ext cx="2666215" cy="4562573"/>
          </a:xfrm>
          <a:prstGeom prst="rect">
            <a:avLst/>
          </a:prstGeom>
          <a:solidFill>
            <a:srgbClr val="FDFAF6"/>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en-US" altLang="ja-JP" sz="35000">
                <a:solidFill>
                  <a:srgbClr val="002060"/>
                </a:solidFill>
              </a:rPr>
              <a:t>5</a:t>
            </a:r>
          </a:p>
        </p:txBody>
      </p:sp>
    </p:spTree>
    <p:extLst>
      <p:ext uri="{BB962C8B-B14F-4D97-AF65-F5344CB8AC3E}">
        <p14:creationId xmlns:p14="http://schemas.microsoft.com/office/powerpoint/2010/main" val="110202759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38D62608-F5E4-7EC0-5EF0-4F988DDDEC5B}"/>
              </a:ext>
            </a:extLst>
          </p:cNvPr>
          <p:cNvSpPr>
            <a:spLocks noGrp="1"/>
          </p:cNvSpPr>
          <p:nvPr>
            <p:ph type="title"/>
          </p:nvPr>
        </p:nvSpPr>
        <p:spPr>
          <a:xfrm>
            <a:off x="1550564" y="1057274"/>
            <a:ext cx="9875463" cy="999746"/>
          </a:xfrm>
        </p:spPr>
        <p:txBody>
          <a:bodyPr/>
          <a:lstStyle/>
          <a:p>
            <a:r>
              <a:rPr lang="ja-JP" altLang="en-US">
                <a:ea typeface="ＭＳ Ｐゴシック"/>
                <a:cs typeface="Arial"/>
              </a:rPr>
              <a:t>今回のｗｓの概要</a:t>
            </a:r>
          </a:p>
        </p:txBody>
      </p:sp>
      <p:sp>
        <p:nvSpPr>
          <p:cNvPr id="12" name="Content Placeholder 3">
            <a:extLst>
              <a:ext uri="{FF2B5EF4-FFF2-40B4-BE49-F238E27FC236}">
                <a16:creationId xmlns:a16="http://schemas.microsoft.com/office/drawing/2014/main" id="{288BD9B8-D6A6-D55A-830D-4D3CC2DC3933}"/>
              </a:ext>
            </a:extLst>
          </p:cNvPr>
          <p:cNvSpPr>
            <a:spLocks noGrp="1"/>
          </p:cNvSpPr>
          <p:nvPr>
            <p:ph sz="half" idx="2"/>
          </p:nvPr>
        </p:nvSpPr>
        <p:spPr>
          <a:xfrm>
            <a:off x="1550564" y="2303028"/>
            <a:ext cx="9170223" cy="3961593"/>
          </a:xfrm>
        </p:spPr>
        <p:txBody>
          <a:bodyPr vert="horz" lIns="91440" tIns="0" rIns="91440" bIns="0" rtlCol="0" anchor="t">
            <a:normAutofit/>
          </a:bodyPr>
          <a:lstStyle/>
          <a:p>
            <a:pPr marL="347345" indent="-347345"/>
            <a:r>
              <a:rPr lang="ja-JP" altLang="en-US" sz="2400">
                <a:ea typeface="ＭＳ Ｐゴシック"/>
                <a:cs typeface="Sabon Next LT"/>
              </a:rPr>
              <a:t>日常的な遊びを通じて創造力を発揮できる新しい体験</a:t>
            </a:r>
          </a:p>
          <a:p>
            <a:pPr marL="347345" indent="-347345"/>
            <a:endParaRPr lang="ja-JP" altLang="en-US" sz="2400">
              <a:ea typeface="ＭＳ Ｐゴシック"/>
              <a:cs typeface="Sabon Next LT"/>
            </a:endParaRPr>
          </a:p>
          <a:p>
            <a:pPr marL="347345" indent="-347345"/>
            <a:r>
              <a:rPr lang="ja-JP" altLang="en-US" sz="2400">
                <a:ea typeface="ＭＳ Ｐゴシック"/>
                <a:cs typeface="Sabon Next LT"/>
              </a:rPr>
              <a:t>プログラミングへの興味・抵抗力の有無は人それぞれ</a:t>
            </a:r>
          </a:p>
          <a:p>
            <a:pPr marL="0" indent="0">
              <a:buNone/>
            </a:pPr>
            <a:r>
              <a:rPr lang="ja-JP" altLang="en-US" sz="2400">
                <a:ea typeface="ＭＳ Ｐゴシック"/>
                <a:cs typeface="Sabon Next LT"/>
              </a:rPr>
              <a:t>　　→創造性・アイデアといった思考はあり</a:t>
            </a:r>
          </a:p>
          <a:p>
            <a:pPr marL="347345" indent="-347345"/>
            <a:endParaRPr lang="ja-JP" altLang="en-US" sz="2400">
              <a:ea typeface="ＭＳ Ｐゴシック"/>
              <a:cs typeface="Sabon Next LT"/>
            </a:endParaRPr>
          </a:p>
          <a:p>
            <a:pPr marL="347345" indent="-347345"/>
            <a:r>
              <a:rPr lang="ja-JP" altLang="en-US" sz="2400">
                <a:ea typeface="ＭＳ Ｐゴシック"/>
                <a:cs typeface="Sabon Next LT"/>
              </a:rPr>
              <a:t>「MESH」×「日常的な遊び」</a:t>
            </a:r>
          </a:p>
          <a:p>
            <a:pPr marL="0" indent="0">
              <a:buNone/>
            </a:pPr>
            <a:r>
              <a:rPr lang="ja-JP" altLang="en-US" sz="2400">
                <a:ea typeface="ＭＳ Ｐゴシック"/>
                <a:cs typeface="Sabon Next LT"/>
              </a:rPr>
              <a:t>　　　→新しいものを生み出す力</a:t>
            </a:r>
          </a:p>
          <a:p>
            <a:pPr marL="0" indent="0">
              <a:buNone/>
            </a:pPr>
            <a:r>
              <a:rPr lang="ja-JP" altLang="en-US" sz="2400">
                <a:ea typeface="ＭＳ Ｐゴシック"/>
                <a:cs typeface="Sabon Next LT"/>
              </a:rPr>
              <a:t>　　　→プログラミングの身近さ</a:t>
            </a:r>
          </a:p>
        </p:txBody>
      </p:sp>
      <p:sp>
        <p:nvSpPr>
          <p:cNvPr id="2" name="Slide Number Placeholder 1">
            <a:extLst>
              <a:ext uri="{FF2B5EF4-FFF2-40B4-BE49-F238E27FC236}">
                <a16:creationId xmlns:a16="http://schemas.microsoft.com/office/drawing/2014/main" id="{1DCFAD14-1AAA-8CDA-A49B-523FD6C66F35}"/>
              </a:ext>
            </a:extLst>
          </p:cNvPr>
          <p:cNvSpPr>
            <a:spLocks noGrp="1"/>
          </p:cNvSpPr>
          <p:nvPr>
            <p:ph type="sldNum" sz="quarter" idx="10"/>
          </p:nvPr>
        </p:nvSpPr>
        <p:spPr>
          <a:xfrm>
            <a:off x="10438475" y="457199"/>
            <a:ext cx="987552" cy="471489"/>
          </a:xfrm>
        </p:spPr>
        <p:txBody>
          <a:bodyPr/>
          <a:lstStyle/>
          <a:p>
            <a:fld id="{48F63A3B-78C7-47BE-AE5E-E10140E04643}" type="slidenum">
              <a:rPr lang="en-US" smtClean="0"/>
              <a:pPr/>
              <a:t>5</a:t>
            </a:fld>
            <a:endParaRPr lang="en-US"/>
          </a:p>
        </p:txBody>
      </p:sp>
    </p:spTree>
    <p:extLst>
      <p:ext uri="{BB962C8B-B14F-4D97-AF65-F5344CB8AC3E}">
        <p14:creationId xmlns:p14="http://schemas.microsoft.com/office/powerpoint/2010/main" val="122431210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38D62608-F5E4-7EC0-5EF0-4F988DDDEC5B}"/>
              </a:ext>
            </a:extLst>
          </p:cNvPr>
          <p:cNvSpPr>
            <a:spLocks noGrp="1"/>
          </p:cNvSpPr>
          <p:nvPr>
            <p:ph type="title"/>
          </p:nvPr>
        </p:nvSpPr>
        <p:spPr>
          <a:xfrm>
            <a:off x="3975110" y="2430134"/>
            <a:ext cx="4239183" cy="999746"/>
          </a:xfrm>
        </p:spPr>
        <p:txBody>
          <a:bodyPr/>
          <a:lstStyle/>
          <a:p>
            <a:pPr algn="ctr"/>
            <a:r>
              <a:rPr lang="ja-JP" altLang="en-US">
                <a:ea typeface="ＭＳ Ｐゴシック"/>
              </a:rPr>
              <a:t>MESHでできること</a:t>
            </a:r>
            <a:endParaRPr lang="ja-JP" altLang="en-US">
              <a:ea typeface="ＭＳ Ｐゴシック"/>
              <a:cs typeface="Arial"/>
            </a:endParaRPr>
          </a:p>
        </p:txBody>
      </p:sp>
      <p:sp>
        <p:nvSpPr>
          <p:cNvPr id="2" name="Slide Number Placeholder 1">
            <a:extLst>
              <a:ext uri="{FF2B5EF4-FFF2-40B4-BE49-F238E27FC236}">
                <a16:creationId xmlns:a16="http://schemas.microsoft.com/office/drawing/2014/main" id="{1DCFAD14-1AAA-8CDA-A49B-523FD6C66F35}"/>
              </a:ext>
            </a:extLst>
          </p:cNvPr>
          <p:cNvSpPr>
            <a:spLocks noGrp="1"/>
          </p:cNvSpPr>
          <p:nvPr>
            <p:ph type="sldNum" sz="quarter" idx="10"/>
          </p:nvPr>
        </p:nvSpPr>
        <p:spPr>
          <a:xfrm>
            <a:off x="10438475" y="457199"/>
            <a:ext cx="987552" cy="471489"/>
          </a:xfrm>
        </p:spPr>
        <p:txBody>
          <a:bodyPr/>
          <a:lstStyle/>
          <a:p>
            <a:fld id="{48F63A3B-78C7-47BE-AE5E-E10140E04643}" type="slidenum">
              <a:rPr lang="en-US" smtClean="0"/>
              <a:pPr/>
              <a:t>6</a:t>
            </a:fld>
            <a:endParaRPr lang="en-US"/>
          </a:p>
        </p:txBody>
      </p:sp>
    </p:spTree>
    <p:extLst>
      <p:ext uri="{BB962C8B-B14F-4D97-AF65-F5344CB8AC3E}">
        <p14:creationId xmlns:p14="http://schemas.microsoft.com/office/powerpoint/2010/main" val="351122171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1DCFAD14-1AAA-8CDA-A49B-523FD6C66F35}"/>
              </a:ext>
            </a:extLst>
          </p:cNvPr>
          <p:cNvSpPr>
            <a:spLocks noGrp="1"/>
          </p:cNvSpPr>
          <p:nvPr>
            <p:ph type="sldNum" sz="quarter" idx="10"/>
          </p:nvPr>
        </p:nvSpPr>
        <p:spPr>
          <a:xfrm>
            <a:off x="10438475" y="457199"/>
            <a:ext cx="987552" cy="471489"/>
          </a:xfrm>
        </p:spPr>
        <p:txBody>
          <a:bodyPr/>
          <a:lstStyle/>
          <a:p>
            <a:fld id="{48F63A3B-78C7-47BE-AE5E-E10140E04643}" type="slidenum">
              <a:rPr lang="en-US" smtClean="0"/>
              <a:pPr/>
              <a:t>7</a:t>
            </a:fld>
            <a:endParaRPr lang="en-US"/>
          </a:p>
        </p:txBody>
      </p:sp>
      <p:pic>
        <p:nvPicPr>
          <p:cNvPr id="8" name="コンテンツ プレースホルダー 7" descr="モニター, コンピュータ, 座る, スピーカー が含まれている画像&#10;&#10;説明は自動で生成されたものです">
            <a:extLst>
              <a:ext uri="{FF2B5EF4-FFF2-40B4-BE49-F238E27FC236}">
                <a16:creationId xmlns:a16="http://schemas.microsoft.com/office/drawing/2014/main" id="{258D5E12-948B-EA2C-6F26-D4A3EA36F9F7}"/>
              </a:ext>
            </a:extLst>
          </p:cNvPr>
          <p:cNvPicPr>
            <a:picLocks noGrp="1" noChangeAspect="1"/>
          </p:cNvPicPr>
          <p:nvPr>
            <p:ph sz="half" idx="2"/>
          </p:nvPr>
        </p:nvPicPr>
        <p:blipFill>
          <a:blip r:embed="rId3"/>
          <a:stretch>
            <a:fillRect/>
          </a:stretch>
        </p:blipFill>
        <p:spPr>
          <a:xfrm>
            <a:off x="7861301" y="4121647"/>
            <a:ext cx="810684" cy="1621367"/>
          </a:xfrm>
        </p:spPr>
      </p:pic>
      <p:pic>
        <p:nvPicPr>
          <p:cNvPr id="9" name="図 8">
            <a:extLst>
              <a:ext uri="{FF2B5EF4-FFF2-40B4-BE49-F238E27FC236}">
                <a16:creationId xmlns:a16="http://schemas.microsoft.com/office/drawing/2014/main" id="{7E8BE209-20E4-372D-16F6-C40B3DE08524}"/>
              </a:ext>
            </a:extLst>
          </p:cNvPr>
          <p:cNvPicPr>
            <a:picLocks noChangeAspect="1"/>
          </p:cNvPicPr>
          <p:nvPr/>
        </p:nvPicPr>
        <p:blipFill>
          <a:blip r:embed="rId4"/>
          <a:stretch>
            <a:fillRect/>
          </a:stretch>
        </p:blipFill>
        <p:spPr>
          <a:xfrm>
            <a:off x="5120641" y="1983316"/>
            <a:ext cx="810684" cy="1621367"/>
          </a:xfrm>
          <a:prstGeom prst="rect">
            <a:avLst/>
          </a:prstGeom>
        </p:spPr>
      </p:pic>
      <p:pic>
        <p:nvPicPr>
          <p:cNvPr id="10" name="図 9">
            <a:extLst>
              <a:ext uri="{FF2B5EF4-FFF2-40B4-BE49-F238E27FC236}">
                <a16:creationId xmlns:a16="http://schemas.microsoft.com/office/drawing/2014/main" id="{96C92AEA-364B-C929-4704-EC1EFC365C02}"/>
              </a:ext>
            </a:extLst>
          </p:cNvPr>
          <p:cNvPicPr>
            <a:picLocks noChangeAspect="1"/>
          </p:cNvPicPr>
          <p:nvPr/>
        </p:nvPicPr>
        <p:blipFill>
          <a:blip r:embed="rId5"/>
          <a:stretch>
            <a:fillRect/>
          </a:stretch>
        </p:blipFill>
        <p:spPr>
          <a:xfrm>
            <a:off x="5935133" y="4116916"/>
            <a:ext cx="810684" cy="1621367"/>
          </a:xfrm>
          <a:prstGeom prst="rect">
            <a:avLst/>
          </a:prstGeom>
        </p:spPr>
      </p:pic>
      <p:pic>
        <p:nvPicPr>
          <p:cNvPr id="11" name="図 10">
            <a:extLst>
              <a:ext uri="{FF2B5EF4-FFF2-40B4-BE49-F238E27FC236}">
                <a16:creationId xmlns:a16="http://schemas.microsoft.com/office/drawing/2014/main" id="{85165B54-CE31-4AB2-D5BA-CAE8B5FCA372}"/>
              </a:ext>
            </a:extLst>
          </p:cNvPr>
          <p:cNvPicPr>
            <a:picLocks noChangeAspect="1"/>
          </p:cNvPicPr>
          <p:nvPr/>
        </p:nvPicPr>
        <p:blipFill>
          <a:blip r:embed="rId6"/>
          <a:stretch>
            <a:fillRect/>
          </a:stretch>
        </p:blipFill>
        <p:spPr>
          <a:xfrm>
            <a:off x="3953933" y="4125383"/>
            <a:ext cx="810684" cy="1621367"/>
          </a:xfrm>
          <a:prstGeom prst="rect">
            <a:avLst/>
          </a:prstGeom>
        </p:spPr>
      </p:pic>
      <p:pic>
        <p:nvPicPr>
          <p:cNvPr id="14" name="図 13">
            <a:extLst>
              <a:ext uri="{FF2B5EF4-FFF2-40B4-BE49-F238E27FC236}">
                <a16:creationId xmlns:a16="http://schemas.microsoft.com/office/drawing/2014/main" id="{30CB59A5-9B47-CD31-A214-DB0ECBB356F8}"/>
              </a:ext>
            </a:extLst>
          </p:cNvPr>
          <p:cNvPicPr>
            <a:picLocks noChangeAspect="1"/>
          </p:cNvPicPr>
          <p:nvPr/>
        </p:nvPicPr>
        <p:blipFill>
          <a:blip r:embed="rId7"/>
          <a:stretch>
            <a:fillRect/>
          </a:stretch>
        </p:blipFill>
        <p:spPr>
          <a:xfrm>
            <a:off x="3144520" y="1983316"/>
            <a:ext cx="810684" cy="1621367"/>
          </a:xfrm>
          <a:prstGeom prst="rect">
            <a:avLst/>
          </a:prstGeom>
        </p:spPr>
      </p:pic>
      <p:pic>
        <p:nvPicPr>
          <p:cNvPr id="15" name="図 14">
            <a:extLst>
              <a:ext uri="{FF2B5EF4-FFF2-40B4-BE49-F238E27FC236}">
                <a16:creationId xmlns:a16="http://schemas.microsoft.com/office/drawing/2014/main" id="{441D9F13-594F-2926-168C-5EB74E9974A2}"/>
              </a:ext>
            </a:extLst>
          </p:cNvPr>
          <p:cNvPicPr>
            <a:picLocks noChangeAspect="1"/>
          </p:cNvPicPr>
          <p:nvPr/>
        </p:nvPicPr>
        <p:blipFill>
          <a:blip r:embed="rId8"/>
          <a:stretch>
            <a:fillRect/>
          </a:stretch>
        </p:blipFill>
        <p:spPr>
          <a:xfrm>
            <a:off x="8827347" y="1983316"/>
            <a:ext cx="810684" cy="1621367"/>
          </a:xfrm>
          <a:prstGeom prst="rect">
            <a:avLst/>
          </a:prstGeom>
        </p:spPr>
      </p:pic>
      <p:pic>
        <p:nvPicPr>
          <p:cNvPr id="16" name="図 15">
            <a:extLst>
              <a:ext uri="{FF2B5EF4-FFF2-40B4-BE49-F238E27FC236}">
                <a16:creationId xmlns:a16="http://schemas.microsoft.com/office/drawing/2014/main" id="{BC38D2C8-DD22-14F4-E70E-804AA34A1832}"/>
              </a:ext>
            </a:extLst>
          </p:cNvPr>
          <p:cNvPicPr>
            <a:picLocks noChangeAspect="1"/>
          </p:cNvPicPr>
          <p:nvPr/>
        </p:nvPicPr>
        <p:blipFill>
          <a:blip r:embed="rId9"/>
          <a:stretch>
            <a:fillRect/>
          </a:stretch>
        </p:blipFill>
        <p:spPr>
          <a:xfrm>
            <a:off x="7045960" y="1983316"/>
            <a:ext cx="810684" cy="1621367"/>
          </a:xfrm>
          <a:prstGeom prst="rect">
            <a:avLst/>
          </a:prstGeom>
        </p:spPr>
      </p:pic>
      <p:sp>
        <p:nvSpPr>
          <p:cNvPr id="19" name="Content Placeholder 7">
            <a:extLst>
              <a:ext uri="{FF2B5EF4-FFF2-40B4-BE49-F238E27FC236}">
                <a16:creationId xmlns:a16="http://schemas.microsoft.com/office/drawing/2014/main" id="{C9021D4B-290E-8BF9-A19B-25D1734E6B3B}"/>
              </a:ext>
            </a:extLst>
          </p:cNvPr>
          <p:cNvSpPr>
            <a:spLocks noGrp="1"/>
          </p:cNvSpPr>
          <p:nvPr>
            <p:ph sz="half" idx="15"/>
          </p:nvPr>
        </p:nvSpPr>
        <p:spPr>
          <a:xfrm>
            <a:off x="2606842" y="3606895"/>
            <a:ext cx="1884984" cy="477105"/>
          </a:xfrm>
        </p:spPr>
        <p:txBody>
          <a:bodyPr vert="horz" lIns="91440" tIns="0" rIns="91440" bIns="0" rtlCol="0" anchor="t">
            <a:normAutofit/>
          </a:bodyPr>
          <a:lstStyle/>
          <a:p>
            <a:pPr marL="0" indent="0" algn="ctr">
              <a:buNone/>
            </a:pPr>
            <a:r>
              <a:rPr lang="ja-JP" altLang="en-US" sz="2400">
                <a:ea typeface="ＭＳ Ｐゴシック"/>
                <a:cs typeface="Arial"/>
              </a:rPr>
              <a:t>人感</a:t>
            </a:r>
            <a:endParaRPr lang="en-US" sz="2400">
              <a:cs typeface="Arial"/>
            </a:endParaRPr>
          </a:p>
        </p:txBody>
      </p:sp>
      <p:sp>
        <p:nvSpPr>
          <p:cNvPr id="21" name="Content Placeholder 7">
            <a:extLst>
              <a:ext uri="{FF2B5EF4-FFF2-40B4-BE49-F238E27FC236}">
                <a16:creationId xmlns:a16="http://schemas.microsoft.com/office/drawing/2014/main" id="{1BBC63F8-6841-80A3-99F7-AE19AC04B1A4}"/>
              </a:ext>
            </a:extLst>
          </p:cNvPr>
          <p:cNvSpPr txBox="1">
            <a:spLocks/>
          </p:cNvSpPr>
          <p:nvPr/>
        </p:nvSpPr>
        <p:spPr>
          <a:xfrm>
            <a:off x="4858975" y="3649228"/>
            <a:ext cx="1326185" cy="434772"/>
          </a:xfrm>
          <a:prstGeom prst="rect">
            <a:avLst/>
          </a:prstGeom>
        </p:spPr>
        <p:txBody>
          <a:bodyPr vert="horz" lIns="91440" tIns="0" rIns="91440" bIns="0" rtlCol="0" anchor="t">
            <a:normAutofit/>
          </a:bodyPr>
          <a:lstStyle>
            <a:lvl1pPr marL="347472" indent="-347472" algn="l" defTabSz="914400" rtl="0" eaLnBrk="1" latinLnBrk="0" hangingPunct="1">
              <a:lnSpc>
                <a:spcPct val="100000"/>
              </a:lnSpc>
              <a:spcBef>
                <a:spcPts val="1000"/>
              </a:spcBef>
              <a:buFont typeface="Arial" panose="020B0604020202020204" pitchFamily="34" charset="0"/>
              <a:buChar char="•"/>
              <a:defRPr sz="1800" kern="1200">
                <a:solidFill>
                  <a:schemeClr val="accent6"/>
                </a:solidFill>
                <a:latin typeface="+mn-lt"/>
                <a:ea typeface="+mn-ea"/>
                <a:cs typeface="+mn-cs"/>
              </a:defRPr>
            </a:lvl1pPr>
            <a:lvl2pPr marL="685800" indent="-347472" algn="l" defTabSz="914400" rtl="0" eaLnBrk="1" latinLnBrk="0" hangingPunct="1">
              <a:lnSpc>
                <a:spcPct val="100000"/>
              </a:lnSpc>
              <a:spcBef>
                <a:spcPts val="1000"/>
              </a:spcBef>
              <a:buFont typeface="Arial" panose="020B0604020202020204" pitchFamily="34" charset="0"/>
              <a:buChar char="•"/>
              <a:defRPr sz="1800" kern="1200">
                <a:solidFill>
                  <a:schemeClr val="accent6"/>
                </a:solidFill>
                <a:latin typeface="+mn-lt"/>
                <a:ea typeface="+mn-ea"/>
                <a:cs typeface="+mn-cs"/>
              </a:defRPr>
            </a:lvl2pPr>
            <a:lvl3pPr marL="1143000" indent="-347472" algn="l" defTabSz="914400" rtl="0" eaLnBrk="1" latinLnBrk="0" hangingPunct="1">
              <a:lnSpc>
                <a:spcPct val="100000"/>
              </a:lnSpc>
              <a:spcBef>
                <a:spcPts val="1000"/>
              </a:spcBef>
              <a:buFont typeface="Arial" panose="020B0604020202020204" pitchFamily="34" charset="0"/>
              <a:buChar char="•"/>
              <a:defRPr sz="1800" kern="1200">
                <a:solidFill>
                  <a:schemeClr val="accent6"/>
                </a:solidFill>
                <a:latin typeface="+mn-lt"/>
                <a:ea typeface="+mn-ea"/>
                <a:cs typeface="+mn-cs"/>
              </a:defRPr>
            </a:lvl3pPr>
            <a:lvl4pPr marL="1600200" indent="-347472" algn="l" defTabSz="914400" rtl="0" eaLnBrk="1" latinLnBrk="0" hangingPunct="1">
              <a:lnSpc>
                <a:spcPct val="100000"/>
              </a:lnSpc>
              <a:spcBef>
                <a:spcPts val="1000"/>
              </a:spcBef>
              <a:buFont typeface="Arial" panose="020B0604020202020204" pitchFamily="34" charset="0"/>
              <a:buChar char="•"/>
              <a:defRPr sz="1800" kern="1200">
                <a:solidFill>
                  <a:schemeClr val="accent6"/>
                </a:solidFill>
                <a:latin typeface="+mn-lt"/>
                <a:ea typeface="+mn-ea"/>
                <a:cs typeface="+mn-cs"/>
              </a:defRPr>
            </a:lvl4pPr>
            <a:lvl5pPr marL="2057400" indent="-347472" algn="l" defTabSz="914400" rtl="0" eaLnBrk="1" latinLnBrk="0" hangingPunct="1">
              <a:lnSpc>
                <a:spcPct val="100000"/>
              </a:lnSpc>
              <a:spcBef>
                <a:spcPts val="1000"/>
              </a:spcBef>
              <a:buFont typeface="Arial" panose="020B0604020202020204" pitchFamily="34" charset="0"/>
              <a:buChar char="•"/>
              <a:defRPr sz="1800" kern="1200">
                <a:solidFill>
                  <a:schemeClr val="accent6"/>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ja-JP" altLang="en-US" sz="2400">
                <a:ea typeface="ＭＳ Ｐゴシック"/>
                <a:cs typeface="Arial"/>
              </a:rPr>
              <a:t>LED</a:t>
            </a:r>
          </a:p>
        </p:txBody>
      </p:sp>
      <p:sp>
        <p:nvSpPr>
          <p:cNvPr id="22" name="Content Placeholder 7">
            <a:extLst>
              <a:ext uri="{FF2B5EF4-FFF2-40B4-BE49-F238E27FC236}">
                <a16:creationId xmlns:a16="http://schemas.microsoft.com/office/drawing/2014/main" id="{E72A0531-5631-303C-60F9-2FC5CC5F1588}"/>
              </a:ext>
            </a:extLst>
          </p:cNvPr>
          <p:cNvSpPr txBox="1">
            <a:spLocks/>
          </p:cNvSpPr>
          <p:nvPr/>
        </p:nvSpPr>
        <p:spPr>
          <a:xfrm>
            <a:off x="3538175" y="5748962"/>
            <a:ext cx="1639451" cy="468638"/>
          </a:xfrm>
          <a:prstGeom prst="rect">
            <a:avLst/>
          </a:prstGeom>
        </p:spPr>
        <p:txBody>
          <a:bodyPr vert="horz" lIns="91440" tIns="0" rIns="91440" bIns="0" rtlCol="0" anchor="t">
            <a:normAutofit/>
          </a:bodyPr>
          <a:lstStyle>
            <a:lvl1pPr marL="347472" indent="-347472" algn="l" defTabSz="914400" rtl="0" eaLnBrk="1" latinLnBrk="0" hangingPunct="1">
              <a:lnSpc>
                <a:spcPct val="100000"/>
              </a:lnSpc>
              <a:spcBef>
                <a:spcPts val="1000"/>
              </a:spcBef>
              <a:buFont typeface="Arial" panose="020B0604020202020204" pitchFamily="34" charset="0"/>
              <a:buChar char="•"/>
              <a:defRPr sz="1800" kern="1200">
                <a:solidFill>
                  <a:schemeClr val="accent6"/>
                </a:solidFill>
                <a:latin typeface="+mn-lt"/>
                <a:ea typeface="+mn-ea"/>
                <a:cs typeface="+mn-cs"/>
              </a:defRPr>
            </a:lvl1pPr>
            <a:lvl2pPr marL="685800" indent="-347472" algn="l" defTabSz="914400" rtl="0" eaLnBrk="1" latinLnBrk="0" hangingPunct="1">
              <a:lnSpc>
                <a:spcPct val="100000"/>
              </a:lnSpc>
              <a:spcBef>
                <a:spcPts val="1000"/>
              </a:spcBef>
              <a:buFont typeface="Arial" panose="020B0604020202020204" pitchFamily="34" charset="0"/>
              <a:buChar char="•"/>
              <a:defRPr sz="1800" kern="1200">
                <a:solidFill>
                  <a:schemeClr val="accent6"/>
                </a:solidFill>
                <a:latin typeface="+mn-lt"/>
                <a:ea typeface="+mn-ea"/>
                <a:cs typeface="+mn-cs"/>
              </a:defRPr>
            </a:lvl2pPr>
            <a:lvl3pPr marL="1143000" indent="-347472" algn="l" defTabSz="914400" rtl="0" eaLnBrk="1" latinLnBrk="0" hangingPunct="1">
              <a:lnSpc>
                <a:spcPct val="100000"/>
              </a:lnSpc>
              <a:spcBef>
                <a:spcPts val="1000"/>
              </a:spcBef>
              <a:buFont typeface="Arial" panose="020B0604020202020204" pitchFamily="34" charset="0"/>
              <a:buChar char="•"/>
              <a:defRPr sz="1800" kern="1200">
                <a:solidFill>
                  <a:schemeClr val="accent6"/>
                </a:solidFill>
                <a:latin typeface="+mn-lt"/>
                <a:ea typeface="+mn-ea"/>
                <a:cs typeface="+mn-cs"/>
              </a:defRPr>
            </a:lvl3pPr>
            <a:lvl4pPr marL="1600200" indent="-347472" algn="l" defTabSz="914400" rtl="0" eaLnBrk="1" latinLnBrk="0" hangingPunct="1">
              <a:lnSpc>
                <a:spcPct val="100000"/>
              </a:lnSpc>
              <a:spcBef>
                <a:spcPts val="1000"/>
              </a:spcBef>
              <a:buFont typeface="Arial" panose="020B0604020202020204" pitchFamily="34" charset="0"/>
              <a:buChar char="•"/>
              <a:defRPr sz="1800" kern="1200">
                <a:solidFill>
                  <a:schemeClr val="accent6"/>
                </a:solidFill>
                <a:latin typeface="+mn-lt"/>
                <a:ea typeface="+mn-ea"/>
                <a:cs typeface="+mn-cs"/>
              </a:defRPr>
            </a:lvl4pPr>
            <a:lvl5pPr marL="2057400" indent="-347472" algn="l" defTabSz="914400" rtl="0" eaLnBrk="1" latinLnBrk="0" hangingPunct="1">
              <a:lnSpc>
                <a:spcPct val="100000"/>
              </a:lnSpc>
              <a:spcBef>
                <a:spcPts val="1000"/>
              </a:spcBef>
              <a:buFont typeface="Arial" panose="020B0604020202020204" pitchFamily="34" charset="0"/>
              <a:buChar char="•"/>
              <a:defRPr sz="1800" kern="1200">
                <a:solidFill>
                  <a:schemeClr val="accent6"/>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ja-JP" altLang="en-US" sz="2400">
                <a:ea typeface="ＭＳ Ｐゴシック"/>
                <a:cs typeface="Arial"/>
              </a:rPr>
              <a:t>温度・湿度</a:t>
            </a:r>
          </a:p>
        </p:txBody>
      </p:sp>
      <p:sp>
        <p:nvSpPr>
          <p:cNvPr id="23" name="Content Placeholder 7">
            <a:extLst>
              <a:ext uri="{FF2B5EF4-FFF2-40B4-BE49-F238E27FC236}">
                <a16:creationId xmlns:a16="http://schemas.microsoft.com/office/drawing/2014/main" id="{19BCA5A6-F81A-338C-BECD-7B93B728B34F}"/>
              </a:ext>
            </a:extLst>
          </p:cNvPr>
          <p:cNvSpPr txBox="1">
            <a:spLocks/>
          </p:cNvSpPr>
          <p:nvPr/>
        </p:nvSpPr>
        <p:spPr>
          <a:xfrm>
            <a:off x="6789374" y="3649227"/>
            <a:ext cx="1326185" cy="434772"/>
          </a:xfrm>
          <a:prstGeom prst="rect">
            <a:avLst/>
          </a:prstGeom>
        </p:spPr>
        <p:txBody>
          <a:bodyPr vert="horz" lIns="91440" tIns="0" rIns="91440" bIns="0" rtlCol="0" anchor="t">
            <a:normAutofit/>
          </a:bodyPr>
          <a:lstStyle>
            <a:lvl1pPr marL="347472" indent="-347472" algn="l" defTabSz="914400" rtl="0" eaLnBrk="1" latinLnBrk="0" hangingPunct="1">
              <a:lnSpc>
                <a:spcPct val="100000"/>
              </a:lnSpc>
              <a:spcBef>
                <a:spcPts val="1000"/>
              </a:spcBef>
              <a:buFont typeface="Arial" panose="020B0604020202020204" pitchFamily="34" charset="0"/>
              <a:buChar char="•"/>
              <a:defRPr sz="1800" kern="1200">
                <a:solidFill>
                  <a:schemeClr val="accent6"/>
                </a:solidFill>
                <a:latin typeface="+mn-lt"/>
                <a:ea typeface="+mn-ea"/>
                <a:cs typeface="+mn-cs"/>
              </a:defRPr>
            </a:lvl1pPr>
            <a:lvl2pPr marL="685800" indent="-347472" algn="l" defTabSz="914400" rtl="0" eaLnBrk="1" latinLnBrk="0" hangingPunct="1">
              <a:lnSpc>
                <a:spcPct val="100000"/>
              </a:lnSpc>
              <a:spcBef>
                <a:spcPts val="1000"/>
              </a:spcBef>
              <a:buFont typeface="Arial" panose="020B0604020202020204" pitchFamily="34" charset="0"/>
              <a:buChar char="•"/>
              <a:defRPr sz="1800" kern="1200">
                <a:solidFill>
                  <a:schemeClr val="accent6"/>
                </a:solidFill>
                <a:latin typeface="+mn-lt"/>
                <a:ea typeface="+mn-ea"/>
                <a:cs typeface="+mn-cs"/>
              </a:defRPr>
            </a:lvl2pPr>
            <a:lvl3pPr marL="1143000" indent="-347472" algn="l" defTabSz="914400" rtl="0" eaLnBrk="1" latinLnBrk="0" hangingPunct="1">
              <a:lnSpc>
                <a:spcPct val="100000"/>
              </a:lnSpc>
              <a:spcBef>
                <a:spcPts val="1000"/>
              </a:spcBef>
              <a:buFont typeface="Arial" panose="020B0604020202020204" pitchFamily="34" charset="0"/>
              <a:buChar char="•"/>
              <a:defRPr sz="1800" kern="1200">
                <a:solidFill>
                  <a:schemeClr val="accent6"/>
                </a:solidFill>
                <a:latin typeface="+mn-lt"/>
                <a:ea typeface="+mn-ea"/>
                <a:cs typeface="+mn-cs"/>
              </a:defRPr>
            </a:lvl3pPr>
            <a:lvl4pPr marL="1600200" indent="-347472" algn="l" defTabSz="914400" rtl="0" eaLnBrk="1" latinLnBrk="0" hangingPunct="1">
              <a:lnSpc>
                <a:spcPct val="100000"/>
              </a:lnSpc>
              <a:spcBef>
                <a:spcPts val="1000"/>
              </a:spcBef>
              <a:buFont typeface="Arial" panose="020B0604020202020204" pitchFamily="34" charset="0"/>
              <a:buChar char="•"/>
              <a:defRPr sz="1800" kern="1200">
                <a:solidFill>
                  <a:schemeClr val="accent6"/>
                </a:solidFill>
                <a:latin typeface="+mn-lt"/>
                <a:ea typeface="+mn-ea"/>
                <a:cs typeface="+mn-cs"/>
              </a:defRPr>
            </a:lvl4pPr>
            <a:lvl5pPr marL="2057400" indent="-347472" algn="l" defTabSz="914400" rtl="0" eaLnBrk="1" latinLnBrk="0" hangingPunct="1">
              <a:lnSpc>
                <a:spcPct val="100000"/>
              </a:lnSpc>
              <a:spcBef>
                <a:spcPts val="1000"/>
              </a:spcBef>
              <a:buFont typeface="Arial" panose="020B0604020202020204" pitchFamily="34" charset="0"/>
              <a:buChar char="•"/>
              <a:defRPr sz="1800" kern="1200">
                <a:solidFill>
                  <a:schemeClr val="accent6"/>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ja-JP" altLang="en-US" sz="2400">
                <a:ea typeface="ＭＳ Ｐゴシック"/>
                <a:cs typeface="Arial"/>
              </a:rPr>
              <a:t>明るさ</a:t>
            </a:r>
          </a:p>
        </p:txBody>
      </p:sp>
      <p:sp>
        <p:nvSpPr>
          <p:cNvPr id="24" name="Content Placeholder 7">
            <a:extLst>
              <a:ext uri="{FF2B5EF4-FFF2-40B4-BE49-F238E27FC236}">
                <a16:creationId xmlns:a16="http://schemas.microsoft.com/office/drawing/2014/main" id="{6F49F992-6CA6-3792-38E2-90D96D0C9125}"/>
              </a:ext>
            </a:extLst>
          </p:cNvPr>
          <p:cNvSpPr txBox="1">
            <a:spLocks/>
          </p:cNvSpPr>
          <p:nvPr/>
        </p:nvSpPr>
        <p:spPr>
          <a:xfrm>
            <a:off x="7602175" y="5748961"/>
            <a:ext cx="1326185" cy="434772"/>
          </a:xfrm>
          <a:prstGeom prst="rect">
            <a:avLst/>
          </a:prstGeom>
        </p:spPr>
        <p:txBody>
          <a:bodyPr vert="horz" lIns="91440" tIns="0" rIns="91440" bIns="0" rtlCol="0" anchor="t">
            <a:normAutofit/>
          </a:bodyPr>
          <a:lstStyle>
            <a:lvl1pPr marL="347472" indent="-347472" algn="l" defTabSz="914400" rtl="0" eaLnBrk="1" latinLnBrk="0" hangingPunct="1">
              <a:lnSpc>
                <a:spcPct val="100000"/>
              </a:lnSpc>
              <a:spcBef>
                <a:spcPts val="1000"/>
              </a:spcBef>
              <a:buFont typeface="Arial" panose="020B0604020202020204" pitchFamily="34" charset="0"/>
              <a:buChar char="•"/>
              <a:defRPr sz="1800" kern="1200">
                <a:solidFill>
                  <a:schemeClr val="accent6"/>
                </a:solidFill>
                <a:latin typeface="+mn-lt"/>
                <a:ea typeface="+mn-ea"/>
                <a:cs typeface="+mn-cs"/>
              </a:defRPr>
            </a:lvl1pPr>
            <a:lvl2pPr marL="685800" indent="-347472" algn="l" defTabSz="914400" rtl="0" eaLnBrk="1" latinLnBrk="0" hangingPunct="1">
              <a:lnSpc>
                <a:spcPct val="100000"/>
              </a:lnSpc>
              <a:spcBef>
                <a:spcPts val="1000"/>
              </a:spcBef>
              <a:buFont typeface="Arial" panose="020B0604020202020204" pitchFamily="34" charset="0"/>
              <a:buChar char="•"/>
              <a:defRPr sz="1800" kern="1200">
                <a:solidFill>
                  <a:schemeClr val="accent6"/>
                </a:solidFill>
                <a:latin typeface="+mn-lt"/>
                <a:ea typeface="+mn-ea"/>
                <a:cs typeface="+mn-cs"/>
              </a:defRPr>
            </a:lvl2pPr>
            <a:lvl3pPr marL="1143000" indent="-347472" algn="l" defTabSz="914400" rtl="0" eaLnBrk="1" latinLnBrk="0" hangingPunct="1">
              <a:lnSpc>
                <a:spcPct val="100000"/>
              </a:lnSpc>
              <a:spcBef>
                <a:spcPts val="1000"/>
              </a:spcBef>
              <a:buFont typeface="Arial" panose="020B0604020202020204" pitchFamily="34" charset="0"/>
              <a:buChar char="•"/>
              <a:defRPr sz="1800" kern="1200">
                <a:solidFill>
                  <a:schemeClr val="accent6"/>
                </a:solidFill>
                <a:latin typeface="+mn-lt"/>
                <a:ea typeface="+mn-ea"/>
                <a:cs typeface="+mn-cs"/>
              </a:defRPr>
            </a:lvl3pPr>
            <a:lvl4pPr marL="1600200" indent="-347472" algn="l" defTabSz="914400" rtl="0" eaLnBrk="1" latinLnBrk="0" hangingPunct="1">
              <a:lnSpc>
                <a:spcPct val="100000"/>
              </a:lnSpc>
              <a:spcBef>
                <a:spcPts val="1000"/>
              </a:spcBef>
              <a:buFont typeface="Arial" panose="020B0604020202020204" pitchFamily="34" charset="0"/>
              <a:buChar char="•"/>
              <a:defRPr sz="1800" kern="1200">
                <a:solidFill>
                  <a:schemeClr val="accent6"/>
                </a:solidFill>
                <a:latin typeface="+mn-lt"/>
                <a:ea typeface="+mn-ea"/>
                <a:cs typeface="+mn-cs"/>
              </a:defRPr>
            </a:lvl4pPr>
            <a:lvl5pPr marL="2057400" indent="-347472" algn="l" defTabSz="914400" rtl="0" eaLnBrk="1" latinLnBrk="0" hangingPunct="1">
              <a:lnSpc>
                <a:spcPct val="100000"/>
              </a:lnSpc>
              <a:spcBef>
                <a:spcPts val="1000"/>
              </a:spcBef>
              <a:buFont typeface="Arial" panose="020B0604020202020204" pitchFamily="34" charset="0"/>
              <a:buChar char="•"/>
              <a:defRPr sz="1800" kern="1200">
                <a:solidFill>
                  <a:schemeClr val="accent6"/>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ja-JP" altLang="en-US" sz="2400">
                <a:ea typeface="ＭＳ Ｐゴシック"/>
                <a:cs typeface="Arial"/>
              </a:rPr>
              <a:t>GPIO</a:t>
            </a:r>
          </a:p>
        </p:txBody>
      </p:sp>
      <p:sp>
        <p:nvSpPr>
          <p:cNvPr id="25" name="Content Placeholder 7">
            <a:extLst>
              <a:ext uri="{FF2B5EF4-FFF2-40B4-BE49-F238E27FC236}">
                <a16:creationId xmlns:a16="http://schemas.microsoft.com/office/drawing/2014/main" id="{AB0ADC58-33AF-4581-8B1C-442F1EE30184}"/>
              </a:ext>
            </a:extLst>
          </p:cNvPr>
          <p:cNvSpPr txBox="1">
            <a:spLocks/>
          </p:cNvSpPr>
          <p:nvPr/>
        </p:nvSpPr>
        <p:spPr>
          <a:xfrm>
            <a:off x="5680241" y="5748961"/>
            <a:ext cx="1326185" cy="434772"/>
          </a:xfrm>
          <a:prstGeom prst="rect">
            <a:avLst/>
          </a:prstGeom>
        </p:spPr>
        <p:txBody>
          <a:bodyPr vert="horz" lIns="91440" tIns="0" rIns="91440" bIns="0" rtlCol="0" anchor="t">
            <a:normAutofit/>
          </a:bodyPr>
          <a:lstStyle>
            <a:lvl1pPr marL="347472" indent="-347472" algn="l" defTabSz="914400" rtl="0" eaLnBrk="1" latinLnBrk="0" hangingPunct="1">
              <a:lnSpc>
                <a:spcPct val="100000"/>
              </a:lnSpc>
              <a:spcBef>
                <a:spcPts val="1000"/>
              </a:spcBef>
              <a:buFont typeface="Arial" panose="020B0604020202020204" pitchFamily="34" charset="0"/>
              <a:buChar char="•"/>
              <a:defRPr sz="1800" kern="1200">
                <a:solidFill>
                  <a:schemeClr val="accent6"/>
                </a:solidFill>
                <a:latin typeface="+mn-lt"/>
                <a:ea typeface="+mn-ea"/>
                <a:cs typeface="+mn-cs"/>
              </a:defRPr>
            </a:lvl1pPr>
            <a:lvl2pPr marL="685800" indent="-347472" algn="l" defTabSz="914400" rtl="0" eaLnBrk="1" latinLnBrk="0" hangingPunct="1">
              <a:lnSpc>
                <a:spcPct val="100000"/>
              </a:lnSpc>
              <a:spcBef>
                <a:spcPts val="1000"/>
              </a:spcBef>
              <a:buFont typeface="Arial" panose="020B0604020202020204" pitchFamily="34" charset="0"/>
              <a:buChar char="•"/>
              <a:defRPr sz="1800" kern="1200">
                <a:solidFill>
                  <a:schemeClr val="accent6"/>
                </a:solidFill>
                <a:latin typeface="+mn-lt"/>
                <a:ea typeface="+mn-ea"/>
                <a:cs typeface="+mn-cs"/>
              </a:defRPr>
            </a:lvl2pPr>
            <a:lvl3pPr marL="1143000" indent="-347472" algn="l" defTabSz="914400" rtl="0" eaLnBrk="1" latinLnBrk="0" hangingPunct="1">
              <a:lnSpc>
                <a:spcPct val="100000"/>
              </a:lnSpc>
              <a:spcBef>
                <a:spcPts val="1000"/>
              </a:spcBef>
              <a:buFont typeface="Arial" panose="020B0604020202020204" pitchFamily="34" charset="0"/>
              <a:buChar char="•"/>
              <a:defRPr sz="1800" kern="1200">
                <a:solidFill>
                  <a:schemeClr val="accent6"/>
                </a:solidFill>
                <a:latin typeface="+mn-lt"/>
                <a:ea typeface="+mn-ea"/>
                <a:cs typeface="+mn-cs"/>
              </a:defRPr>
            </a:lvl3pPr>
            <a:lvl4pPr marL="1600200" indent="-347472" algn="l" defTabSz="914400" rtl="0" eaLnBrk="1" latinLnBrk="0" hangingPunct="1">
              <a:lnSpc>
                <a:spcPct val="100000"/>
              </a:lnSpc>
              <a:spcBef>
                <a:spcPts val="1000"/>
              </a:spcBef>
              <a:buFont typeface="Arial" panose="020B0604020202020204" pitchFamily="34" charset="0"/>
              <a:buChar char="•"/>
              <a:defRPr sz="1800" kern="1200">
                <a:solidFill>
                  <a:schemeClr val="accent6"/>
                </a:solidFill>
                <a:latin typeface="+mn-lt"/>
                <a:ea typeface="+mn-ea"/>
                <a:cs typeface="+mn-cs"/>
              </a:defRPr>
            </a:lvl4pPr>
            <a:lvl5pPr marL="2057400" indent="-347472" algn="l" defTabSz="914400" rtl="0" eaLnBrk="1" latinLnBrk="0" hangingPunct="1">
              <a:lnSpc>
                <a:spcPct val="100000"/>
              </a:lnSpc>
              <a:spcBef>
                <a:spcPts val="1000"/>
              </a:spcBef>
              <a:buFont typeface="Arial" panose="020B0604020202020204" pitchFamily="34" charset="0"/>
              <a:buChar char="•"/>
              <a:defRPr sz="1800" kern="1200">
                <a:solidFill>
                  <a:schemeClr val="accent6"/>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ja-JP" altLang="en-US" sz="2400">
                <a:ea typeface="ＭＳ Ｐゴシック"/>
                <a:cs typeface="Arial"/>
              </a:rPr>
              <a:t>ボタン</a:t>
            </a:r>
          </a:p>
        </p:txBody>
      </p:sp>
      <p:sp>
        <p:nvSpPr>
          <p:cNvPr id="26" name="Content Placeholder 7">
            <a:extLst>
              <a:ext uri="{FF2B5EF4-FFF2-40B4-BE49-F238E27FC236}">
                <a16:creationId xmlns:a16="http://schemas.microsoft.com/office/drawing/2014/main" id="{139E9DAA-84DC-7097-CAAC-305925A0352C}"/>
              </a:ext>
            </a:extLst>
          </p:cNvPr>
          <p:cNvSpPr txBox="1">
            <a:spLocks/>
          </p:cNvSpPr>
          <p:nvPr/>
        </p:nvSpPr>
        <p:spPr>
          <a:xfrm>
            <a:off x="8567374" y="3649227"/>
            <a:ext cx="1326185" cy="434772"/>
          </a:xfrm>
          <a:prstGeom prst="rect">
            <a:avLst/>
          </a:prstGeom>
        </p:spPr>
        <p:txBody>
          <a:bodyPr vert="horz" lIns="91440" tIns="0" rIns="91440" bIns="0" rtlCol="0" anchor="t">
            <a:normAutofit/>
          </a:bodyPr>
          <a:lstStyle>
            <a:lvl1pPr marL="347472" indent="-347472" algn="l" defTabSz="914400" rtl="0" eaLnBrk="1" latinLnBrk="0" hangingPunct="1">
              <a:lnSpc>
                <a:spcPct val="100000"/>
              </a:lnSpc>
              <a:spcBef>
                <a:spcPts val="1000"/>
              </a:spcBef>
              <a:buFont typeface="Arial" panose="020B0604020202020204" pitchFamily="34" charset="0"/>
              <a:buChar char="•"/>
              <a:defRPr sz="1800" kern="1200">
                <a:solidFill>
                  <a:schemeClr val="accent6"/>
                </a:solidFill>
                <a:latin typeface="+mn-lt"/>
                <a:ea typeface="+mn-ea"/>
                <a:cs typeface="+mn-cs"/>
              </a:defRPr>
            </a:lvl1pPr>
            <a:lvl2pPr marL="685800" indent="-347472" algn="l" defTabSz="914400" rtl="0" eaLnBrk="1" latinLnBrk="0" hangingPunct="1">
              <a:lnSpc>
                <a:spcPct val="100000"/>
              </a:lnSpc>
              <a:spcBef>
                <a:spcPts val="1000"/>
              </a:spcBef>
              <a:buFont typeface="Arial" panose="020B0604020202020204" pitchFamily="34" charset="0"/>
              <a:buChar char="•"/>
              <a:defRPr sz="1800" kern="1200">
                <a:solidFill>
                  <a:schemeClr val="accent6"/>
                </a:solidFill>
                <a:latin typeface="+mn-lt"/>
                <a:ea typeface="+mn-ea"/>
                <a:cs typeface="+mn-cs"/>
              </a:defRPr>
            </a:lvl2pPr>
            <a:lvl3pPr marL="1143000" indent="-347472" algn="l" defTabSz="914400" rtl="0" eaLnBrk="1" latinLnBrk="0" hangingPunct="1">
              <a:lnSpc>
                <a:spcPct val="100000"/>
              </a:lnSpc>
              <a:spcBef>
                <a:spcPts val="1000"/>
              </a:spcBef>
              <a:buFont typeface="Arial" panose="020B0604020202020204" pitchFamily="34" charset="0"/>
              <a:buChar char="•"/>
              <a:defRPr sz="1800" kern="1200">
                <a:solidFill>
                  <a:schemeClr val="accent6"/>
                </a:solidFill>
                <a:latin typeface="+mn-lt"/>
                <a:ea typeface="+mn-ea"/>
                <a:cs typeface="+mn-cs"/>
              </a:defRPr>
            </a:lvl3pPr>
            <a:lvl4pPr marL="1600200" indent="-347472" algn="l" defTabSz="914400" rtl="0" eaLnBrk="1" latinLnBrk="0" hangingPunct="1">
              <a:lnSpc>
                <a:spcPct val="100000"/>
              </a:lnSpc>
              <a:spcBef>
                <a:spcPts val="1000"/>
              </a:spcBef>
              <a:buFont typeface="Arial" panose="020B0604020202020204" pitchFamily="34" charset="0"/>
              <a:buChar char="•"/>
              <a:defRPr sz="1800" kern="1200">
                <a:solidFill>
                  <a:schemeClr val="accent6"/>
                </a:solidFill>
                <a:latin typeface="+mn-lt"/>
                <a:ea typeface="+mn-ea"/>
                <a:cs typeface="+mn-cs"/>
              </a:defRPr>
            </a:lvl4pPr>
            <a:lvl5pPr marL="2057400" indent="-347472" algn="l" defTabSz="914400" rtl="0" eaLnBrk="1" latinLnBrk="0" hangingPunct="1">
              <a:lnSpc>
                <a:spcPct val="100000"/>
              </a:lnSpc>
              <a:spcBef>
                <a:spcPts val="1000"/>
              </a:spcBef>
              <a:buFont typeface="Arial" panose="020B0604020202020204" pitchFamily="34" charset="0"/>
              <a:buChar char="•"/>
              <a:defRPr sz="1800" kern="1200">
                <a:solidFill>
                  <a:schemeClr val="accent6"/>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ja-JP" altLang="en-US" sz="2400">
                <a:ea typeface="ＭＳ Ｐゴシック"/>
                <a:cs typeface="Arial"/>
              </a:rPr>
              <a:t>動き</a:t>
            </a:r>
          </a:p>
        </p:txBody>
      </p:sp>
      <p:sp>
        <p:nvSpPr>
          <p:cNvPr id="28" name="Title 2">
            <a:extLst>
              <a:ext uri="{FF2B5EF4-FFF2-40B4-BE49-F238E27FC236}">
                <a16:creationId xmlns:a16="http://schemas.microsoft.com/office/drawing/2014/main" id="{27F2F3D2-6691-F9FF-90F2-4852D63F9F32}"/>
              </a:ext>
            </a:extLst>
          </p:cNvPr>
          <p:cNvSpPr>
            <a:spLocks noGrp="1"/>
          </p:cNvSpPr>
          <p:nvPr>
            <p:ph type="title"/>
          </p:nvPr>
        </p:nvSpPr>
        <p:spPr>
          <a:xfrm>
            <a:off x="1550564" y="718607"/>
            <a:ext cx="9875463" cy="999746"/>
          </a:xfrm>
        </p:spPr>
        <p:txBody>
          <a:bodyPr/>
          <a:lstStyle/>
          <a:p>
            <a:r>
              <a:rPr lang="ja-JP" altLang="en-US">
                <a:ea typeface="ＭＳ Ｐゴシック"/>
                <a:cs typeface="Arial"/>
              </a:rPr>
              <a:t>さまざまなブロック</a:t>
            </a:r>
          </a:p>
        </p:txBody>
      </p:sp>
    </p:spTree>
    <p:extLst>
      <p:ext uri="{BB962C8B-B14F-4D97-AF65-F5344CB8AC3E}">
        <p14:creationId xmlns:p14="http://schemas.microsoft.com/office/powerpoint/2010/main" val="100205851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38D62608-F5E4-7EC0-5EF0-4F988DDDEC5B}"/>
              </a:ext>
            </a:extLst>
          </p:cNvPr>
          <p:cNvSpPr>
            <a:spLocks noGrp="1"/>
          </p:cNvSpPr>
          <p:nvPr>
            <p:ph type="title"/>
          </p:nvPr>
        </p:nvSpPr>
        <p:spPr>
          <a:xfrm>
            <a:off x="1550564" y="1057274"/>
            <a:ext cx="9875463" cy="999746"/>
          </a:xfrm>
        </p:spPr>
        <p:txBody>
          <a:bodyPr/>
          <a:lstStyle/>
          <a:p>
            <a:r>
              <a:rPr lang="ja-JP" altLang="en-US">
                <a:ea typeface="ＭＳ Ｐゴシック"/>
                <a:cs typeface="Arial"/>
              </a:rPr>
              <a:t>例えば…</a:t>
            </a:r>
          </a:p>
        </p:txBody>
      </p:sp>
      <p:sp>
        <p:nvSpPr>
          <p:cNvPr id="2" name="Slide Number Placeholder 1">
            <a:extLst>
              <a:ext uri="{FF2B5EF4-FFF2-40B4-BE49-F238E27FC236}">
                <a16:creationId xmlns:a16="http://schemas.microsoft.com/office/drawing/2014/main" id="{1DCFAD14-1AAA-8CDA-A49B-523FD6C66F35}"/>
              </a:ext>
            </a:extLst>
          </p:cNvPr>
          <p:cNvSpPr>
            <a:spLocks noGrp="1"/>
          </p:cNvSpPr>
          <p:nvPr>
            <p:ph type="sldNum" sz="quarter" idx="10"/>
          </p:nvPr>
        </p:nvSpPr>
        <p:spPr>
          <a:xfrm>
            <a:off x="10438475" y="457199"/>
            <a:ext cx="987552" cy="471489"/>
          </a:xfrm>
        </p:spPr>
        <p:txBody>
          <a:bodyPr/>
          <a:lstStyle/>
          <a:p>
            <a:fld id="{48F63A3B-78C7-47BE-AE5E-E10140E04643}" type="slidenum">
              <a:rPr lang="en-US" smtClean="0"/>
              <a:pPr/>
              <a:t>8</a:t>
            </a:fld>
            <a:endParaRPr lang="en-US"/>
          </a:p>
        </p:txBody>
      </p:sp>
      <p:pic>
        <p:nvPicPr>
          <p:cNvPr id="4" name="図 3" descr="ダイアグラム&#10;&#10;説明は自動で生成されたものです">
            <a:extLst>
              <a:ext uri="{FF2B5EF4-FFF2-40B4-BE49-F238E27FC236}">
                <a16:creationId xmlns:a16="http://schemas.microsoft.com/office/drawing/2014/main" id="{B5C37478-03F4-3A9C-272C-ACC304DC8577}"/>
              </a:ext>
            </a:extLst>
          </p:cNvPr>
          <p:cNvPicPr>
            <a:picLocks noChangeAspect="1"/>
          </p:cNvPicPr>
          <p:nvPr/>
        </p:nvPicPr>
        <p:blipFill rotWithShape="1">
          <a:blip r:embed="rId3"/>
          <a:srcRect l="19146" t="34812" r="15909" b="30187"/>
          <a:stretch/>
        </p:blipFill>
        <p:spPr>
          <a:xfrm>
            <a:off x="1634435" y="7094785"/>
            <a:ext cx="8923023" cy="3522345"/>
          </a:xfrm>
          <a:prstGeom prst="rect">
            <a:avLst/>
          </a:prstGeom>
        </p:spPr>
      </p:pic>
      <p:grpSp>
        <p:nvGrpSpPr>
          <p:cNvPr id="7" name="グループ化 6">
            <a:extLst>
              <a:ext uri="{FF2B5EF4-FFF2-40B4-BE49-F238E27FC236}">
                <a16:creationId xmlns:a16="http://schemas.microsoft.com/office/drawing/2014/main" id="{BAA4FA1F-D3DD-0C73-9766-7F0D1CA57DF6}"/>
              </a:ext>
            </a:extLst>
          </p:cNvPr>
          <p:cNvGrpSpPr/>
          <p:nvPr/>
        </p:nvGrpSpPr>
        <p:grpSpPr>
          <a:xfrm>
            <a:off x="4452402" y="3137425"/>
            <a:ext cx="4135618" cy="641756"/>
            <a:chOff x="4477592" y="3137425"/>
            <a:chExt cx="4109065" cy="641756"/>
          </a:xfrm>
        </p:grpSpPr>
        <p:sp>
          <p:nvSpPr>
            <p:cNvPr id="6" name="正方形/長方形 5">
              <a:extLst>
                <a:ext uri="{FF2B5EF4-FFF2-40B4-BE49-F238E27FC236}">
                  <a16:creationId xmlns:a16="http://schemas.microsoft.com/office/drawing/2014/main" id="{A5D85179-A26E-3725-4926-4C859817928D}"/>
                </a:ext>
              </a:extLst>
            </p:cNvPr>
            <p:cNvSpPr/>
            <p:nvPr/>
          </p:nvSpPr>
          <p:spPr>
            <a:xfrm>
              <a:off x="4477592" y="3439115"/>
              <a:ext cx="3898165" cy="340066"/>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5" name="テキスト ボックス 4">
              <a:extLst>
                <a:ext uri="{FF2B5EF4-FFF2-40B4-BE49-F238E27FC236}">
                  <a16:creationId xmlns:a16="http://schemas.microsoft.com/office/drawing/2014/main" id="{EC3D3A3F-EDBF-9579-8EC9-C54B705375C8}"/>
                </a:ext>
              </a:extLst>
            </p:cNvPr>
            <p:cNvSpPr txBox="1"/>
            <p:nvPr/>
          </p:nvSpPr>
          <p:spPr>
            <a:xfrm>
              <a:off x="4479282" y="3137425"/>
              <a:ext cx="4107375" cy="58477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ja-JP" altLang="en-US" sz="2400">
                  <a:solidFill>
                    <a:srgbClr val="1F2C8F"/>
                  </a:solidFill>
                  <a:ea typeface="ＭＳ Ｐゴシック"/>
                  <a:cs typeface="Arial"/>
                </a:rPr>
                <a:t>絶対にズルできない</a:t>
              </a:r>
              <a:r>
                <a:rPr lang="ja-JP" altLang="en-US" sz="3200">
                  <a:solidFill>
                    <a:srgbClr val="1F2C8F"/>
                  </a:solidFill>
                  <a:ea typeface="ＭＳ Ｐゴシック"/>
                  <a:cs typeface="Arial"/>
                </a:rPr>
                <a:t>氷おに</a:t>
              </a:r>
            </a:p>
          </p:txBody>
        </p:sp>
      </p:grpSp>
      <p:pic>
        <p:nvPicPr>
          <p:cNvPr id="8" name="図 7">
            <a:extLst>
              <a:ext uri="{FF2B5EF4-FFF2-40B4-BE49-F238E27FC236}">
                <a16:creationId xmlns:a16="http://schemas.microsoft.com/office/drawing/2014/main" id="{865C53DB-9A93-489E-B5C1-FE4120396AA3}"/>
              </a:ext>
            </a:extLst>
          </p:cNvPr>
          <p:cNvPicPr>
            <a:picLocks noChangeAspect="1"/>
          </p:cNvPicPr>
          <p:nvPr/>
        </p:nvPicPr>
        <p:blipFill>
          <a:blip r:embed="rId4"/>
          <a:stretch>
            <a:fillRect/>
          </a:stretch>
        </p:blipFill>
        <p:spPr>
          <a:xfrm>
            <a:off x="8392137" y="3920842"/>
            <a:ext cx="3321313" cy="3308718"/>
          </a:xfrm>
          <a:prstGeom prst="rect">
            <a:avLst/>
          </a:prstGeom>
        </p:spPr>
      </p:pic>
    </p:spTree>
    <p:extLst>
      <p:ext uri="{BB962C8B-B14F-4D97-AF65-F5344CB8AC3E}">
        <p14:creationId xmlns:p14="http://schemas.microsoft.com/office/powerpoint/2010/main" val="176210436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38D62608-F5E4-7EC0-5EF0-4F988DDDEC5B}"/>
              </a:ext>
            </a:extLst>
          </p:cNvPr>
          <p:cNvSpPr>
            <a:spLocks noGrp="1"/>
          </p:cNvSpPr>
          <p:nvPr>
            <p:ph type="title"/>
          </p:nvPr>
        </p:nvSpPr>
        <p:spPr>
          <a:xfrm>
            <a:off x="1550564" y="1057274"/>
            <a:ext cx="9875463" cy="999746"/>
          </a:xfrm>
        </p:spPr>
        <p:txBody>
          <a:bodyPr/>
          <a:lstStyle/>
          <a:p>
            <a:r>
              <a:rPr lang="ja-JP" altLang="en-US">
                <a:ea typeface="ＭＳ Ｐゴシック"/>
                <a:cs typeface="Arial"/>
              </a:rPr>
              <a:t>遊び</a:t>
            </a:r>
          </a:p>
        </p:txBody>
      </p:sp>
      <p:sp>
        <p:nvSpPr>
          <p:cNvPr id="12" name="Content Placeholder 3">
            <a:extLst>
              <a:ext uri="{FF2B5EF4-FFF2-40B4-BE49-F238E27FC236}">
                <a16:creationId xmlns:a16="http://schemas.microsoft.com/office/drawing/2014/main" id="{288BD9B8-D6A6-D55A-830D-4D3CC2DC3933}"/>
              </a:ext>
            </a:extLst>
          </p:cNvPr>
          <p:cNvSpPr>
            <a:spLocks noGrp="1"/>
          </p:cNvSpPr>
          <p:nvPr>
            <p:ph sz="half" idx="2"/>
          </p:nvPr>
        </p:nvSpPr>
        <p:spPr>
          <a:xfrm>
            <a:off x="1550564" y="2303028"/>
            <a:ext cx="5829147" cy="3961593"/>
          </a:xfrm>
        </p:spPr>
        <p:txBody>
          <a:bodyPr vert="horz" lIns="91440" tIns="0" rIns="91440" bIns="0" rtlCol="0" anchor="t">
            <a:normAutofit/>
          </a:bodyPr>
          <a:lstStyle/>
          <a:p>
            <a:pPr marL="0" indent="0">
              <a:buNone/>
            </a:pPr>
            <a:r>
              <a:rPr lang="en-US" altLang="ja-JP" sz="2400">
                <a:cs typeface="Sabon Next LT"/>
              </a:rPr>
              <a:t>4</a:t>
            </a:r>
            <a:r>
              <a:rPr lang="ja-JP" altLang="en-US" sz="2400">
                <a:cs typeface="Sabon Next LT"/>
              </a:rPr>
              <a:t>つのグループに分かれて</a:t>
            </a:r>
            <a:br>
              <a:rPr lang="en-US" altLang="ja-JP" sz="2400">
                <a:cs typeface="Sabon Next LT"/>
              </a:rPr>
            </a:br>
            <a:r>
              <a:rPr lang="ja-JP" altLang="en-US" sz="2400">
                <a:cs typeface="Sabon Next LT"/>
              </a:rPr>
              <a:t>それぞれ思いつく限りの遊びをふせんに</a:t>
            </a:r>
            <a:br>
              <a:rPr lang="en-US" altLang="ja-JP" sz="2400">
                <a:cs typeface="Sabon Next LT"/>
              </a:rPr>
            </a:br>
            <a:r>
              <a:rPr lang="ja-JP" altLang="en-US" sz="2400">
                <a:cs typeface="Sabon Next LT"/>
              </a:rPr>
              <a:t>書いてホワイトボードに貼ってみよう！</a:t>
            </a:r>
            <a:endParaRPr lang="en-US" altLang="ja-JP" sz="2400">
              <a:cs typeface="Sabon Next LT"/>
            </a:endParaRPr>
          </a:p>
          <a:p>
            <a:pPr marL="0" indent="0">
              <a:buNone/>
            </a:pPr>
            <a:r>
              <a:rPr lang="en-US" altLang="ja-JP" sz="2400">
                <a:cs typeface="Sabon Next LT"/>
              </a:rPr>
              <a:t>(5</a:t>
            </a:r>
            <a:r>
              <a:rPr lang="ja-JP" altLang="en-US" sz="2400">
                <a:cs typeface="Sabon Next LT"/>
              </a:rPr>
              <a:t>分間</a:t>
            </a:r>
            <a:r>
              <a:rPr lang="en-US" altLang="ja-JP" sz="2400">
                <a:cs typeface="Sabon Next LT"/>
              </a:rPr>
              <a:t>)</a:t>
            </a:r>
            <a:endParaRPr lang="en-US" sz="2400">
              <a:cs typeface="Sabon Next LT"/>
            </a:endParaRPr>
          </a:p>
        </p:txBody>
      </p:sp>
      <p:pic>
        <p:nvPicPr>
          <p:cNvPr id="5" name="コンテンツ プレースホルダー 4" descr="付箋 3 枠線">
            <a:extLst>
              <a:ext uri="{FF2B5EF4-FFF2-40B4-BE49-F238E27FC236}">
                <a16:creationId xmlns:a16="http://schemas.microsoft.com/office/drawing/2014/main" id="{1D9BD413-2202-E389-9CD5-CDFFECFBD1C6}"/>
              </a:ext>
            </a:extLst>
          </p:cNvPr>
          <p:cNvPicPr>
            <a:picLocks noGrp="1" noChangeAspect="1"/>
          </p:cNvPicPr>
          <p:nvPr>
            <p:ph sz="half" idx="15"/>
          </p:nvPr>
        </p:nvPicPr>
        <p:blipFill>
          <a:blip r:embed="rId3">
            <a:extLst>
              <a:ext uri="{96DAC541-7B7A-43D3-8B79-37D633B846F1}">
                <asvg:svgBlip xmlns:asvg="http://schemas.microsoft.com/office/drawing/2016/SVG/main" r:embed="rId4"/>
              </a:ext>
            </a:extLst>
          </a:blip>
          <a:stretch>
            <a:fillRect/>
          </a:stretch>
        </p:blipFill>
        <p:spPr>
          <a:xfrm>
            <a:off x="8340436" y="2941349"/>
            <a:ext cx="1799720" cy="1799720"/>
          </a:xfrm>
        </p:spPr>
      </p:pic>
      <p:sp>
        <p:nvSpPr>
          <p:cNvPr id="2" name="Slide Number Placeholder 1">
            <a:extLst>
              <a:ext uri="{FF2B5EF4-FFF2-40B4-BE49-F238E27FC236}">
                <a16:creationId xmlns:a16="http://schemas.microsoft.com/office/drawing/2014/main" id="{1DCFAD14-1AAA-8CDA-A49B-523FD6C66F35}"/>
              </a:ext>
            </a:extLst>
          </p:cNvPr>
          <p:cNvSpPr>
            <a:spLocks noGrp="1"/>
          </p:cNvSpPr>
          <p:nvPr>
            <p:ph type="sldNum" sz="quarter" idx="10"/>
          </p:nvPr>
        </p:nvSpPr>
        <p:spPr>
          <a:xfrm>
            <a:off x="10438475" y="457199"/>
            <a:ext cx="987552" cy="471489"/>
          </a:xfrm>
        </p:spPr>
        <p:txBody>
          <a:bodyPr/>
          <a:lstStyle/>
          <a:p>
            <a:fld id="{48F63A3B-78C7-47BE-AE5E-E10140E04643}" type="slidenum">
              <a:rPr lang="en-US" smtClean="0"/>
              <a:pPr/>
              <a:t>9</a:t>
            </a:fld>
            <a:endParaRPr lang="en-US"/>
          </a:p>
        </p:txBody>
      </p:sp>
    </p:spTree>
    <p:extLst>
      <p:ext uri="{BB962C8B-B14F-4D97-AF65-F5344CB8AC3E}">
        <p14:creationId xmlns:p14="http://schemas.microsoft.com/office/powerpoint/2010/main" val="2439395666"/>
      </p:ext>
    </p:extLst>
  </p:cSld>
  <p:clrMapOvr>
    <a:masterClrMapping/>
  </p:clrMapOvr>
</p:sld>
</file>

<file path=ppt/theme/theme1.xml><?xml version="1.0" encoding="utf-8"?>
<a:theme xmlns:a="http://schemas.openxmlformats.org/drawingml/2006/main" name="Custom">
  <a:themeElements>
    <a:clrScheme name="Custom 13">
      <a:dk1>
        <a:srgbClr val="000000"/>
      </a:dk1>
      <a:lt1>
        <a:srgbClr val="FDFAF6"/>
      </a:lt1>
      <a:dk2>
        <a:srgbClr val="44546A"/>
      </a:dk2>
      <a:lt2>
        <a:srgbClr val="E7E6E6"/>
      </a:lt2>
      <a:accent1>
        <a:srgbClr val="F5CDCE"/>
      </a:accent1>
      <a:accent2>
        <a:srgbClr val="DE8C8C"/>
      </a:accent2>
      <a:accent3>
        <a:srgbClr val="AAC3E8"/>
      </a:accent3>
      <a:accent4>
        <a:srgbClr val="D2D592"/>
      </a:accent4>
      <a:accent5>
        <a:srgbClr val="CCBE89"/>
      </a:accent5>
      <a:accent6>
        <a:srgbClr val="1F2C8F"/>
      </a:accent6>
      <a:hlink>
        <a:srgbClr val="1F2C8F"/>
      </a:hlink>
      <a:folHlink>
        <a:srgbClr val="AAC3E9"/>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Geometric color block_Win32_SL_v14" id="{59749740-91A0-46B8-82A8-B436C7A8A142}" vid="{B3F8D047-377B-4FC8-B21C-47530C6DE3AB}"/>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28" ma:contentTypeDescription="Create a new document." ma:contentTypeScope="" ma:versionID="60f5a4f2d2b0abadcf532d48ebf9cb71">
  <xsd:schema xmlns:xsd="http://www.w3.org/2001/XMLSchema" xmlns:xs="http://www.w3.org/2001/XMLSchema" xmlns:p="http://schemas.microsoft.com/office/2006/metadata/properties" xmlns:ns1="http://schemas.microsoft.com/sharepoint/v3" xmlns:ns2="71af3243-3dd4-4a8d-8c0d-dd76da1f02a5" xmlns:ns3="16c05727-aa75-4e4a-9b5f-8a80a1165891" xmlns:ns4="230e9df3-be65-4c73-a93b-d1236ebd677e" targetNamespace="http://schemas.microsoft.com/office/2006/metadata/properties" ma:root="true" ma:fieldsID="7dd78129e6a1811f84807ad11c651531" ns1:_="" ns2:_="" ns3:_="" ns4:_="">
    <xsd:import namespace="http://schemas.microsoft.com/sharepoint/v3"/>
    <xsd:import namespace="71af3243-3dd4-4a8d-8c0d-dd76da1f02a5"/>
    <xsd:import namespace="16c05727-aa75-4e4a-9b5f-8a80a1165891"/>
    <xsd:import namespace="230e9df3-be65-4c73-a93b-d1236ebd677e"/>
    <xsd:element name="properties">
      <xsd:complexType>
        <xsd:sequence>
          <xsd:element name="documentManagement">
            <xsd:complexType>
              <xsd:all>
                <xsd:element ref="ns2:Status" minOccurs="0"/>
                <xsd:element ref="ns2:Image" minOccurs="0"/>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element ref="ns1:_ip_UnifiedCompliancePolicyProperties" minOccurs="0"/>
                <xsd:element ref="ns1:_ip_UnifiedCompliancePolicyUIAction" minOccurs="0"/>
                <xsd:element ref="ns4:TaxCatchAll" minOccurs="0"/>
                <xsd:element ref="ns2:ImageTagsTaxHTField" minOccurs="0"/>
                <xsd:element ref="ns2:MediaServiceLocation" minOccurs="0"/>
                <xsd:element ref="ns2:MediaLengthInSeconds" minOccurs="0"/>
                <xsd:element ref="ns2:Background" minOccurs="0"/>
                <xsd:element ref="ns2:MediaServiceSearchProperties" minOccurs="0"/>
                <xsd:element ref="ns2:MediaServiceDocTags" minOccurs="0"/>
                <xsd:element ref="ns2:MediaServiceObjectDetectorVersions" minOccurs="0"/>
                <xsd:element ref="ns2:MediaServiceSystemTag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20" nillable="true" ma:displayName="Unified Compliance Policy Properties" ma:hidden="true" ma:internalName="_ip_UnifiedCompliancePolicyProperties" ma:readOnly="false">
      <xsd:simpleType>
        <xsd:restriction base="dms:Note"/>
      </xsd:simpleType>
    </xsd:element>
    <xsd:element name="_ip_UnifiedCompliancePolicyUIAction" ma:index="21" nillable="true" ma:displayName="Unified Compliance Policy UI Action" ma:hidden="true" ma:internalName="_ip_UnifiedCompliancePolicyUIAction" ma:readOnly="fals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Status" ma:index="2" nillable="true" ma:displayName="Status" ma:default="Not started" ma:format="Dropdown" ma:internalName="Status" ma:readOnly="false">
      <xsd:simpleType>
        <xsd:restriction base="dms:Choice">
          <xsd:enumeration value="Not started"/>
          <xsd:enumeration value="In Progress"/>
          <xsd:enumeration value="Completed"/>
        </xsd:restriction>
      </xsd:simpleType>
    </xsd:element>
    <xsd:element name="Image" ma:index="3" nillable="true" ma:displayName="Image" ma:format="Image" ma:internalName="Image" ma:readOnly="false">
      <xsd:complexType>
        <xsd:complexContent>
          <xsd:extension base="dms:URL">
            <xsd:sequence>
              <xsd:element name="Url" type="dms:ValidUrl" minOccurs="0" nillable="true"/>
              <xsd:element name="Description" type="xsd:string" nillable="true"/>
            </xsd:sequence>
          </xsd:extension>
        </xsd:complexContent>
      </xsd:complexType>
    </xsd:element>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hidden="true" ma:internalName="MediaServiceOCR" ma:readOnly="true">
      <xsd:simpleType>
        <xsd:restriction base="dms:Note"/>
      </xsd:simpleType>
    </xsd:element>
    <xsd:element name="MediaServiceAutoTags" ma:index="11" nillable="true" ma:displayName="MediaServiceAutoTags" ma:hidden="true"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hidden="true" ma:internalName="MediaServiceKeyPoints" ma:readOnly="false">
      <xsd:simpleType>
        <xsd:restriction base="dms:Note"/>
      </xsd:simpleType>
    </xsd:element>
    <xsd:element name="MediaServiceDateTaken" ma:index="18" nillable="true" ma:displayName="MediaServiceDateTaken" ma:hidden="true" ma:internalName="MediaServiceDateTaken" ma:readOnly="true">
      <xsd:simpleType>
        <xsd:restriction base="dms:Text"/>
      </xsd:simpleType>
    </xsd:element>
    <xsd:element name="ImageTagsTaxHTField" ma:index="25" nillable="true" ma:taxonomy="true" ma:internalName="ImageTagsTaxHTField" ma:taxonomyFieldName="MediaServiceImageTags" ma:displayName="Image Tags" ma:readOnly="false" ma:fieldId="{5cf76f15-5ced-4ddc-b409-7134ff3c332f}" ma:taxonomyMulti="true" ma:sspId="e385fb40-52d4-4fae-9c5b-3e8ff8a5878e" ma:termSetId="09814cd3-568e-fe90-9814-8d621ff8fb84" ma:anchorId="fba54fb3-c3e1-fe81-a776-ca4b69148c4d" ma:open="true" ma:isKeyword="false">
      <xsd:complexType>
        <xsd:sequence>
          <xsd:element ref="pc:Terms" minOccurs="0" maxOccurs="1"/>
        </xsd:sequence>
      </xsd:complexType>
    </xsd:element>
    <xsd:element name="MediaServiceLocation" ma:index="26" nillable="true" ma:displayName="Location" ma:hidden="true" ma:internalName="MediaServiceLocation" ma:readOnly="true">
      <xsd:simpleType>
        <xsd:restriction base="dms:Text"/>
      </xsd:simpleType>
    </xsd:element>
    <xsd:element name="MediaLengthInSeconds" ma:index="27" nillable="true" ma:displayName="MediaLengthInSeconds" ma:hidden="true" ma:internalName="MediaLengthInSeconds" ma:readOnly="true">
      <xsd:simpleType>
        <xsd:restriction base="dms:Unknown"/>
      </xsd:simpleType>
    </xsd:element>
    <xsd:element name="Background" ma:index="28" nillable="true" ma:displayName="Background" ma:default="0" ma:format="Dropdown" ma:internalName="Background">
      <xsd:simpleType>
        <xsd:restriction base="dms:Boolean"/>
      </xsd:simpleType>
    </xsd:element>
    <xsd:element name="MediaServiceSearchProperties" ma:index="29" nillable="true" ma:displayName="MediaServiceSearchProperties" ma:hidden="true" ma:internalName="MediaServiceSearchProperties" ma:readOnly="true">
      <xsd:simpleType>
        <xsd:restriction base="dms:Note"/>
      </xsd:simpleType>
    </xsd:element>
    <xsd:element name="MediaServiceDocTags" ma:index="30" nillable="true" ma:displayName="MediaServiceDocTags" ma:hidden="true" ma:internalName="MediaServiceDocTags" ma:readOnly="true">
      <xsd:simpleType>
        <xsd:restriction base="dms:Note"/>
      </xsd:simpleType>
    </xsd:element>
    <xsd:element name="MediaServiceObjectDetectorVersions" ma:index="31" nillable="true" ma:displayName="MediaServiceObjectDetectorVersions" ma:description="" ma:hidden="true" ma:indexed="true" ma:internalName="MediaServiceObjectDetectorVersions" ma:readOnly="true">
      <xsd:simpleType>
        <xsd:restriction base="dms:Text"/>
      </xsd:simpleType>
    </xsd:element>
    <xsd:element name="MediaServiceSystemTags" ma:index="32" nillable="true" ma:displayName="MediaServiceSystemTags" ma:hidden="true" ma:internalName="MediaServiceSystemTag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hidden="true"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hidden="true" ma:internalName="SharedWithDetail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230e9df3-be65-4c73-a93b-d1236ebd677e" elementFormDefault="qualified">
    <xsd:import namespace="http://schemas.microsoft.com/office/2006/documentManagement/types"/>
    <xsd:import namespace="http://schemas.microsoft.com/office/infopath/2007/PartnerControls"/>
    <xsd:element name="TaxCatchAll" ma:index="23" nillable="true" ma:displayName="Taxonomy Catch All Column" ma:hidden="true" ma:list="{3f6bfcbc-3db3-4ae6-bd76-326f0798ad28}" ma:internalName="TaxCatchAll" ma:readOnly="false" ma:showField="CatchAllData" ma:web="16c05727-aa75-4e4a-9b5f-8a80a1165891">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displayName="Content Type"/>
        <xsd:element ref="dc:title" minOccurs="0"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Image xmlns="71af3243-3dd4-4a8d-8c0d-dd76da1f02a5">
      <Url xsi:nil="true"/>
      <Description xsi:nil="true"/>
    </Image>
    <Status xmlns="71af3243-3dd4-4a8d-8c0d-dd76da1f02a5">Not started</Status>
    <Background xmlns="71af3243-3dd4-4a8d-8c0d-dd76da1f02a5">false</Background>
    <_ip_UnifiedCompliancePolicyProperties xmlns="http://schemas.microsoft.com/sharepoint/v3" xsi:nil="true"/>
    <ImageTagsTaxHTField xmlns="71af3243-3dd4-4a8d-8c0d-dd76da1f02a5">
      <Terms xmlns="http://schemas.microsoft.com/office/infopath/2007/PartnerControls"/>
    </ImageTagsTaxHTField>
    <TaxCatchAll xmlns="230e9df3-be65-4c73-a93b-d1236ebd677e" xsi:nil="true"/>
    <MediaServiceKeyPoints xmlns="71af3243-3dd4-4a8d-8c0d-dd76da1f02a5" xsi:nil="true"/>
  </documentManagement>
</p:properties>
</file>

<file path=customXml/itemProps1.xml><?xml version="1.0" encoding="utf-8"?>
<ds:datastoreItem xmlns:ds="http://schemas.openxmlformats.org/officeDocument/2006/customXml" ds:itemID="{DE99543C-82E8-4821-93BD-5A60BEB423E2}">
  <ds:schemaRefs>
    <ds:schemaRef ds:uri="http://schemas.microsoft.com/sharepoint/v3/contenttype/forms"/>
  </ds:schemaRefs>
</ds:datastoreItem>
</file>

<file path=customXml/itemProps2.xml><?xml version="1.0" encoding="utf-8"?>
<ds:datastoreItem xmlns:ds="http://schemas.openxmlformats.org/officeDocument/2006/customXml" ds:itemID="{5D7B7F6F-2C08-4296-B7AB-C2C3F4219245}">
  <ds:schemaRefs>
    <ds:schemaRef ds:uri="16c05727-aa75-4e4a-9b5f-8a80a1165891"/>
    <ds:schemaRef ds:uri="230e9df3-be65-4c73-a93b-d1236ebd677e"/>
    <ds:schemaRef ds:uri="71af3243-3dd4-4a8d-8c0d-dd76da1f02a5"/>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microsoft.com/sharepoint/v3"/>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A7FA76D1-3C6D-40BC-A42D-496B6EDE8B8C}">
  <ds:schemaRefs>
    <ds:schemaRef ds:uri="16c05727-aa75-4e4a-9b5f-8a80a1165891"/>
    <ds:schemaRef ds:uri="230e9df3-be65-4c73-a93b-d1236ebd677e"/>
    <ds:schemaRef ds:uri="71af3243-3dd4-4a8d-8c0d-dd76da1f02a5"/>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microsoft.com/sharepoint/v3"/>
    <ds:schemaRef ds:uri="http://schemas.openxmlformats.org/package/2006/metadata/core-properties"/>
    <ds:schemaRef ds:uri="http://www.w3.org/XML/1998/namespace"/>
  </ds:schemaRefs>
</ds:datastoreItem>
</file>

<file path=docMetadata/LabelInfo.xml><?xml version="1.0" encoding="utf-8"?>
<clbl:labelList xmlns:clbl="http://schemas.microsoft.com/office/2020/mipLabelMetadata"/>
</file>

<file path=docProps/app.xml><?xml version="1.0" encoding="utf-8"?>
<Properties xmlns="http://schemas.openxmlformats.org/officeDocument/2006/extended-properties" xmlns:vt="http://schemas.openxmlformats.org/officeDocument/2006/docPropsVTypes">
  <Template/>
  <Application>Microsoft Office PowerPoint</Application>
  <PresentationFormat>ワイド画面</PresentationFormat>
  <Slides>14</Slides>
  <Notes>12</Notes>
  <HiddenSlides>0</HiddenSlides>
  <ScaleCrop>false</ScaleCrop>
  <HeadingPairs>
    <vt:vector size="4" baseType="variant">
      <vt:variant>
        <vt:lpstr>テーマ</vt:lpstr>
      </vt:variant>
      <vt:variant>
        <vt:i4>1</vt:i4>
      </vt:variant>
      <vt:variant>
        <vt:lpstr>スライド タイトル</vt:lpstr>
      </vt:variant>
      <vt:variant>
        <vt:i4>14</vt:i4>
      </vt:variant>
    </vt:vector>
  </HeadingPairs>
  <TitlesOfParts>
    <vt:vector size="15" baseType="lpstr">
      <vt:lpstr>Custom</vt:lpstr>
      <vt:lpstr>遊びの天才になろう！ 工作×プログラミングワークショップ</vt:lpstr>
      <vt:lpstr>agenda</vt:lpstr>
      <vt:lpstr>なんにんいるかな？　ピッタリ人数チャレンジ！！</vt:lpstr>
      <vt:lpstr>アイスブレイクのやつ</vt:lpstr>
      <vt:lpstr>今回のｗｓの概要</vt:lpstr>
      <vt:lpstr>MESHでできること</vt:lpstr>
      <vt:lpstr>さまざまなブロック</vt:lpstr>
      <vt:lpstr>例えば…</vt:lpstr>
      <vt:lpstr>遊び</vt:lpstr>
      <vt:lpstr>遊び</vt:lpstr>
      <vt:lpstr>制作(４０分)</vt:lpstr>
      <vt:lpstr>発表タイム</vt:lpstr>
      <vt:lpstr>振り返り</vt:lpstr>
      <vt:lpstr>Thank  you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Basic  presentation</dc:title>
  <dc:subject/>
  <dc:creator/>
  <cp:revision>2</cp:revision>
  <dcterms:created xsi:type="dcterms:W3CDTF">2024-06-04T03:58:26Z</dcterms:created>
  <dcterms:modified xsi:type="dcterms:W3CDTF">2024-06-20T15:00:44Z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ies>
</file>